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c9a6176bf14f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52e74fd671463e"/>
  </p:sldMasterIdLst>
  <p:sldIdLst>
    <p:sldId xmlns:r="http://schemas.openxmlformats.org/officeDocument/2006/relationships" id="256" r:id="Rab716458a16d499e"/>
    <p:sldId xmlns:r="http://schemas.openxmlformats.org/officeDocument/2006/relationships" id="257" r:id="R7b105f74df6a4bab"/>
    <p:sldId xmlns:r="http://schemas.openxmlformats.org/officeDocument/2006/relationships" id="258" r:id="R2fa1c80da1d046e9"/>
    <p:sldId xmlns:r="http://schemas.openxmlformats.org/officeDocument/2006/relationships" id="259" r:id="R8f1aebf4e0584380"/>
    <p:sldId xmlns:r="http://schemas.openxmlformats.org/officeDocument/2006/relationships" id="260" r:id="Rbec55147092e4a31"/>
    <p:sldId xmlns:r="http://schemas.openxmlformats.org/officeDocument/2006/relationships" id="261" r:id="Ra457347b19f447e2"/>
    <p:sldId xmlns:r="http://schemas.openxmlformats.org/officeDocument/2006/relationships" id="262" r:id="R4da49912157444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52e74fd671463e" /><Relationship Type="http://schemas.openxmlformats.org/officeDocument/2006/relationships/slide" Target="/ppt/slides/slide1.xml" Id="Rab716458a16d499e" /><Relationship Type="http://schemas.openxmlformats.org/officeDocument/2006/relationships/slide" Target="/ppt/slides/slide2.xml" Id="R7b105f74df6a4bab" /><Relationship Type="http://schemas.openxmlformats.org/officeDocument/2006/relationships/slide" Target="/ppt/slides/slide3.xml" Id="R2fa1c80da1d046e9" /><Relationship Type="http://schemas.openxmlformats.org/officeDocument/2006/relationships/slide" Target="/ppt/slides/slide4.xml" Id="R8f1aebf4e0584380" /><Relationship Type="http://schemas.openxmlformats.org/officeDocument/2006/relationships/slide" Target="/ppt/slides/slide5.xml" Id="Rbec55147092e4a31" /><Relationship Type="http://schemas.openxmlformats.org/officeDocument/2006/relationships/slide" Target="/ppt/slides/slide6.xml" Id="Ra457347b19f447e2" /><Relationship Type="http://schemas.openxmlformats.org/officeDocument/2006/relationships/slide" Target="/ppt/slides/slide7.xml" Id="R4da49912157444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7f28f92b9a40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924887c2940ee" /><Relationship Type="http://schemas.openxmlformats.org/officeDocument/2006/relationships/theme" Target="/ppt/slideMasters/theme/theme1.xml" Id="Ra41431d1c91243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3924887c2940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5ff8625124a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b3a67e91346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3446962a94d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2abb2445894b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a03a8430b47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8e218f73349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0ee8b1c7549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TONNY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TONNY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TONNY HOLDING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TONNY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TONNY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TONNY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1 116 595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4 944 046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6 230 668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TONNY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TONNY LINDQUIST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TONNY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Bruksenhetsnummer H0404, Skiensgate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3912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920 128 548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TONNY HOLDING AS</a:t>
            </a:r>
          </a:p>
        </p:txBody>
      </p:sp>
    </p:spTree>
  </p:cSld>
  <p:clrMapOvr>
    <a:masterClrMapping xmlns:a="http://schemas.openxmlformats.org/drawingml/2006/main"/>
  </p:clrMapOvr>
</p:sld>
</file>