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9710cdbad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250534dc04f70"/>
  </p:sldMasterIdLst>
  <p:sldIdLst>
    <p:sldId xmlns:r="http://schemas.openxmlformats.org/officeDocument/2006/relationships" id="256" r:id="R0ede27aaecff4d34"/>
    <p:sldId xmlns:r="http://schemas.openxmlformats.org/officeDocument/2006/relationships" id="257" r:id="R00403110537949a7"/>
    <p:sldId xmlns:r="http://schemas.openxmlformats.org/officeDocument/2006/relationships" id="258" r:id="R2795bc3497d3403c"/>
    <p:sldId xmlns:r="http://schemas.openxmlformats.org/officeDocument/2006/relationships" id="259" r:id="R0a9d37e69d18409b"/>
    <p:sldId xmlns:r="http://schemas.openxmlformats.org/officeDocument/2006/relationships" id="260" r:id="Rc9e227117178496f"/>
    <p:sldId xmlns:r="http://schemas.openxmlformats.org/officeDocument/2006/relationships" id="261" r:id="R11ab86a4e1124651"/>
    <p:sldId xmlns:r="http://schemas.openxmlformats.org/officeDocument/2006/relationships" id="262" r:id="R482573cc431a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250534dc04f70" /><Relationship Type="http://schemas.openxmlformats.org/officeDocument/2006/relationships/slide" Target="/ppt/slides/slide1.xml" Id="R0ede27aaecff4d34" /><Relationship Type="http://schemas.openxmlformats.org/officeDocument/2006/relationships/slide" Target="/ppt/slides/slide2.xml" Id="R00403110537949a7" /><Relationship Type="http://schemas.openxmlformats.org/officeDocument/2006/relationships/slide" Target="/ppt/slides/slide3.xml" Id="R2795bc3497d3403c" /><Relationship Type="http://schemas.openxmlformats.org/officeDocument/2006/relationships/slide" Target="/ppt/slides/slide4.xml" Id="R0a9d37e69d18409b" /><Relationship Type="http://schemas.openxmlformats.org/officeDocument/2006/relationships/slide" Target="/ppt/slides/slide5.xml" Id="Rc9e227117178496f" /><Relationship Type="http://schemas.openxmlformats.org/officeDocument/2006/relationships/slide" Target="/ppt/slides/slide6.xml" Id="R11ab86a4e1124651" /><Relationship Type="http://schemas.openxmlformats.org/officeDocument/2006/relationships/slide" Target="/ppt/slides/slide7.xml" Id="R482573cc431a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50c4e6de0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f05f7c4745e5" /><Relationship Type="http://schemas.openxmlformats.org/officeDocument/2006/relationships/theme" Target="/ppt/slideMasters/theme/theme1.xml" Id="Rb6a3fdd23504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0f05f7c47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6bf3a7e3b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7ca3564c7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872107e8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1df00e29a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39955a15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7eedef13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1da4abdf9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RUGTVEDT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RUGTVEDT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7 410 696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RUNAR RUGTVEDT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Huvikveien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920 128 785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