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b2464b7ec94b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47840c70da4d6d"/>
  </p:sldMasterIdLst>
  <p:sldIdLst>
    <p:sldId xmlns:r="http://schemas.openxmlformats.org/officeDocument/2006/relationships" id="256" r:id="Rc5d110c491544ad5"/>
    <p:sldId xmlns:r="http://schemas.openxmlformats.org/officeDocument/2006/relationships" id="257" r:id="Ra49bfbc354744cf5"/>
    <p:sldId xmlns:r="http://schemas.openxmlformats.org/officeDocument/2006/relationships" id="258" r:id="R00f41a03810f410f"/>
    <p:sldId xmlns:r="http://schemas.openxmlformats.org/officeDocument/2006/relationships" id="259" r:id="Ra3252294c1054d58"/>
    <p:sldId xmlns:r="http://schemas.openxmlformats.org/officeDocument/2006/relationships" id="260" r:id="Rd11cca8c6a6d4139"/>
    <p:sldId xmlns:r="http://schemas.openxmlformats.org/officeDocument/2006/relationships" id="261" r:id="Rac560024c8584d80"/>
    <p:sldId xmlns:r="http://schemas.openxmlformats.org/officeDocument/2006/relationships" id="262" r:id="R13ab01e38c1048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47840c70da4d6d" /><Relationship Type="http://schemas.openxmlformats.org/officeDocument/2006/relationships/slide" Target="/ppt/slides/slide1.xml" Id="Rc5d110c491544ad5" /><Relationship Type="http://schemas.openxmlformats.org/officeDocument/2006/relationships/slide" Target="/ppt/slides/slide2.xml" Id="Ra49bfbc354744cf5" /><Relationship Type="http://schemas.openxmlformats.org/officeDocument/2006/relationships/slide" Target="/ppt/slides/slide3.xml" Id="R00f41a03810f410f" /><Relationship Type="http://schemas.openxmlformats.org/officeDocument/2006/relationships/slide" Target="/ppt/slides/slide4.xml" Id="Ra3252294c1054d58" /><Relationship Type="http://schemas.openxmlformats.org/officeDocument/2006/relationships/slide" Target="/ppt/slides/slide5.xml" Id="Rd11cca8c6a6d4139" /><Relationship Type="http://schemas.openxmlformats.org/officeDocument/2006/relationships/slide" Target="/ppt/slides/slide6.xml" Id="Rac560024c8584d80" /><Relationship Type="http://schemas.openxmlformats.org/officeDocument/2006/relationships/slide" Target="/ppt/slides/slide7.xml" Id="R13ab01e38c1048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543e5dff324a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14b0fc26c4b88" /><Relationship Type="http://schemas.openxmlformats.org/officeDocument/2006/relationships/theme" Target="/ppt/slideMasters/theme/theme1.xml" Id="R21229e3fc96a43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414b0fc26c4b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eec03353940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399628d5549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bbfbcaddf4a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3daa84a6645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64c029de948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167163af34f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ebdf6d7af4c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SYDVESTOVER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SYDVESTOVER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−111 453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15 784 496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38 291 811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39 980 573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SYDNES TOR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Lyngbakken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920 129 919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