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f3720eb2544e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3676e06832404c"/>
  </p:sldMasterIdLst>
  <p:sldIdLst>
    <p:sldId xmlns:r="http://schemas.openxmlformats.org/officeDocument/2006/relationships" id="256" r:id="Rcf750a7952de4982"/>
    <p:sldId xmlns:r="http://schemas.openxmlformats.org/officeDocument/2006/relationships" id="257" r:id="R3f3fd255d8b44c11"/>
    <p:sldId xmlns:r="http://schemas.openxmlformats.org/officeDocument/2006/relationships" id="258" r:id="R492aaacd68fe4042"/>
    <p:sldId xmlns:r="http://schemas.openxmlformats.org/officeDocument/2006/relationships" id="259" r:id="R672ce10311b24a61"/>
    <p:sldId xmlns:r="http://schemas.openxmlformats.org/officeDocument/2006/relationships" id="260" r:id="Rae4a7a0e05304f0c"/>
    <p:sldId xmlns:r="http://schemas.openxmlformats.org/officeDocument/2006/relationships" id="261" r:id="R01c06971085a4a20"/>
    <p:sldId xmlns:r="http://schemas.openxmlformats.org/officeDocument/2006/relationships" id="262" r:id="R220392c175744f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3676e06832404c" /><Relationship Type="http://schemas.openxmlformats.org/officeDocument/2006/relationships/slide" Target="/ppt/slides/slide1.xml" Id="Rcf750a7952de4982" /><Relationship Type="http://schemas.openxmlformats.org/officeDocument/2006/relationships/slide" Target="/ppt/slides/slide2.xml" Id="R3f3fd255d8b44c11" /><Relationship Type="http://schemas.openxmlformats.org/officeDocument/2006/relationships/slide" Target="/ppt/slides/slide3.xml" Id="R492aaacd68fe4042" /><Relationship Type="http://schemas.openxmlformats.org/officeDocument/2006/relationships/slide" Target="/ppt/slides/slide4.xml" Id="R672ce10311b24a61" /><Relationship Type="http://schemas.openxmlformats.org/officeDocument/2006/relationships/slide" Target="/ppt/slides/slide5.xml" Id="Rae4a7a0e05304f0c" /><Relationship Type="http://schemas.openxmlformats.org/officeDocument/2006/relationships/slide" Target="/ppt/slides/slide6.xml" Id="R01c06971085a4a20" /><Relationship Type="http://schemas.openxmlformats.org/officeDocument/2006/relationships/slide" Target="/ppt/slides/slide7.xml" Id="R220392c175744f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ed504a384d4e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0a9a8a9cb4f0f" /><Relationship Type="http://schemas.openxmlformats.org/officeDocument/2006/relationships/theme" Target="/ppt/slideMasters/theme/theme1.xml" Id="R4748b2ff8ff04a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90a9a8a9cb4f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8c4824c4342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65f2a11014a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6fe75581841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10b014f5441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cec31c52a41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c18b2a07345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e7a7b36bf41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MØKSTER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−2 394 432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103 926 433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962 720 961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971 209 430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SOLUTIONS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SOLUTIONS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920 134 629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