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26cfd06e0e4e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eb4472eba5447c"/>
  </p:sldMasterIdLst>
  <p:sldIdLst>
    <p:sldId xmlns:r="http://schemas.openxmlformats.org/officeDocument/2006/relationships" id="256" r:id="R2db26cf65d2b40b5"/>
    <p:sldId xmlns:r="http://schemas.openxmlformats.org/officeDocument/2006/relationships" id="257" r:id="Rca0260419e354bf0"/>
    <p:sldId xmlns:r="http://schemas.openxmlformats.org/officeDocument/2006/relationships" id="258" r:id="Rab08a5405c4247fe"/>
    <p:sldId xmlns:r="http://schemas.openxmlformats.org/officeDocument/2006/relationships" id="259" r:id="R0c716099aab54066"/>
    <p:sldId xmlns:r="http://schemas.openxmlformats.org/officeDocument/2006/relationships" id="260" r:id="R77acdd533d4e4fd2"/>
    <p:sldId xmlns:r="http://schemas.openxmlformats.org/officeDocument/2006/relationships" id="261" r:id="R81bc860d66494cd5"/>
    <p:sldId xmlns:r="http://schemas.openxmlformats.org/officeDocument/2006/relationships" id="262" r:id="R8fa603bdab21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b4472eba5447c" /><Relationship Type="http://schemas.openxmlformats.org/officeDocument/2006/relationships/slide" Target="/ppt/slides/slide1.xml" Id="R2db26cf65d2b40b5" /><Relationship Type="http://schemas.openxmlformats.org/officeDocument/2006/relationships/slide" Target="/ppt/slides/slide2.xml" Id="Rca0260419e354bf0" /><Relationship Type="http://schemas.openxmlformats.org/officeDocument/2006/relationships/slide" Target="/ppt/slides/slide3.xml" Id="Rab08a5405c4247fe" /><Relationship Type="http://schemas.openxmlformats.org/officeDocument/2006/relationships/slide" Target="/ppt/slides/slide4.xml" Id="R0c716099aab54066" /><Relationship Type="http://schemas.openxmlformats.org/officeDocument/2006/relationships/slide" Target="/ppt/slides/slide5.xml" Id="R77acdd533d4e4fd2" /><Relationship Type="http://schemas.openxmlformats.org/officeDocument/2006/relationships/slide" Target="/ppt/slides/slide6.xml" Id="R81bc860d66494cd5" /><Relationship Type="http://schemas.openxmlformats.org/officeDocument/2006/relationships/slide" Target="/ppt/slides/slide7.xml" Id="R8fa603bdab21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fe65f3e1f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fc3f3e4a84aef" /><Relationship Type="http://schemas.openxmlformats.org/officeDocument/2006/relationships/theme" Target="/ppt/slideMasters/theme/theme1.xml" Id="R02414f49c24c40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9fc3f3e4a84a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025e3c62b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93de03b7642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874184a2343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97e0a056e4b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62f1b983842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fd0128ab343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be355a7c9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REGNESTAV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2 294 539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Solbråtanveien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