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2cfb249c01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be03313bc4f24"/>
  </p:sldMasterIdLst>
  <p:sldIdLst>
    <p:sldId xmlns:r="http://schemas.openxmlformats.org/officeDocument/2006/relationships" id="256" r:id="Rc8111efcc0d64c5a"/>
    <p:sldId xmlns:r="http://schemas.openxmlformats.org/officeDocument/2006/relationships" id="257" r:id="R22360d0f37a04493"/>
    <p:sldId xmlns:r="http://schemas.openxmlformats.org/officeDocument/2006/relationships" id="258" r:id="Rf9befe6744074433"/>
    <p:sldId xmlns:r="http://schemas.openxmlformats.org/officeDocument/2006/relationships" id="259" r:id="Re1e33bfb7b624909"/>
    <p:sldId xmlns:r="http://schemas.openxmlformats.org/officeDocument/2006/relationships" id="260" r:id="R206c63212c624f9f"/>
    <p:sldId xmlns:r="http://schemas.openxmlformats.org/officeDocument/2006/relationships" id="261" r:id="R4980844cc0cd489e"/>
    <p:sldId xmlns:r="http://schemas.openxmlformats.org/officeDocument/2006/relationships" id="262" r:id="R8410f429ac10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be03313bc4f24" /><Relationship Type="http://schemas.openxmlformats.org/officeDocument/2006/relationships/slide" Target="/ppt/slides/slide1.xml" Id="Rc8111efcc0d64c5a" /><Relationship Type="http://schemas.openxmlformats.org/officeDocument/2006/relationships/slide" Target="/ppt/slides/slide2.xml" Id="R22360d0f37a04493" /><Relationship Type="http://schemas.openxmlformats.org/officeDocument/2006/relationships/slide" Target="/ppt/slides/slide3.xml" Id="Rf9befe6744074433" /><Relationship Type="http://schemas.openxmlformats.org/officeDocument/2006/relationships/slide" Target="/ppt/slides/slide4.xml" Id="Re1e33bfb7b624909" /><Relationship Type="http://schemas.openxmlformats.org/officeDocument/2006/relationships/slide" Target="/ppt/slides/slide5.xml" Id="R206c63212c624f9f" /><Relationship Type="http://schemas.openxmlformats.org/officeDocument/2006/relationships/slide" Target="/ppt/slides/slide6.xml" Id="R4980844cc0cd489e" /><Relationship Type="http://schemas.openxmlformats.org/officeDocument/2006/relationships/slide" Target="/ppt/slides/slide7.xml" Id="R8410f429ac10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7007c9e73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c414f0cce427e" /><Relationship Type="http://schemas.openxmlformats.org/officeDocument/2006/relationships/theme" Target="/ppt/slideMasters/theme/theme1.xml" Id="Rc1cebcd1b3a6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c414f0cce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7e4945a4e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929602ef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18de5c12a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3a6780593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0ba9b0059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2e24d608f46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be6d54a99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4 063 521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3 388 001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920 148 131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NILSEN HOLDING AS</a:t>
            </a:r>
          </a:p>
        </p:txBody>
      </p:sp>
    </p:spTree>
  </p:cSld>
  <p:clrMapOvr>
    <a:masterClrMapping xmlns:a="http://schemas.openxmlformats.org/drawingml/2006/main"/>
  </p:clrMapOvr>
</p:sld>
</file>