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0e2f7b173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600acc52b43c3"/>
  </p:sldMasterIdLst>
  <p:sldIdLst>
    <p:sldId xmlns:r="http://schemas.openxmlformats.org/officeDocument/2006/relationships" id="256" r:id="Rd02d4ca607524a25"/>
    <p:sldId xmlns:r="http://schemas.openxmlformats.org/officeDocument/2006/relationships" id="257" r:id="R46a405e3d33348ad"/>
    <p:sldId xmlns:r="http://schemas.openxmlformats.org/officeDocument/2006/relationships" id="258" r:id="Rceccb8e396b0441a"/>
    <p:sldId xmlns:r="http://schemas.openxmlformats.org/officeDocument/2006/relationships" id="259" r:id="Rce57151992364013"/>
    <p:sldId xmlns:r="http://schemas.openxmlformats.org/officeDocument/2006/relationships" id="260" r:id="Rbc0de52883c5483c"/>
    <p:sldId xmlns:r="http://schemas.openxmlformats.org/officeDocument/2006/relationships" id="261" r:id="Ra79aae35a7d148fa"/>
    <p:sldId xmlns:r="http://schemas.openxmlformats.org/officeDocument/2006/relationships" id="262" r:id="R6b3d98f6929443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600acc52b43c3" /><Relationship Type="http://schemas.openxmlformats.org/officeDocument/2006/relationships/slide" Target="/ppt/slides/slide1.xml" Id="Rd02d4ca607524a25" /><Relationship Type="http://schemas.openxmlformats.org/officeDocument/2006/relationships/slide" Target="/ppt/slides/slide2.xml" Id="R46a405e3d33348ad" /><Relationship Type="http://schemas.openxmlformats.org/officeDocument/2006/relationships/slide" Target="/ppt/slides/slide3.xml" Id="Rceccb8e396b0441a" /><Relationship Type="http://schemas.openxmlformats.org/officeDocument/2006/relationships/slide" Target="/ppt/slides/slide4.xml" Id="Rce57151992364013" /><Relationship Type="http://schemas.openxmlformats.org/officeDocument/2006/relationships/slide" Target="/ppt/slides/slide5.xml" Id="Rbc0de52883c5483c" /><Relationship Type="http://schemas.openxmlformats.org/officeDocument/2006/relationships/slide" Target="/ppt/slides/slide6.xml" Id="Ra79aae35a7d148fa" /><Relationship Type="http://schemas.openxmlformats.org/officeDocument/2006/relationships/slide" Target="/ppt/slides/slide7.xml" Id="R6b3d98f6929443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9776cc325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9dbeeed74b81" /><Relationship Type="http://schemas.openxmlformats.org/officeDocument/2006/relationships/theme" Target="/ppt/slideMasters/theme/theme1.xml" Id="R0b7036509507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c9dbeeed7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2ec81715f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eacd2f90b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a84114a75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815495b4c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2f3c7b7e2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3cbc6045f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6f2707a20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79 108 367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−58 957 049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1 617 559 485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1 789 535 317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1 831 237 088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AINO KRISTIN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