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a7da5c3fc9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eb835c9204149"/>
  </p:sldMasterIdLst>
  <p:sldIdLst>
    <p:sldId xmlns:r="http://schemas.openxmlformats.org/officeDocument/2006/relationships" id="256" r:id="Rf5e615c9f1ce4475"/>
    <p:sldId xmlns:r="http://schemas.openxmlformats.org/officeDocument/2006/relationships" id="257" r:id="Rad825611eb224caf"/>
    <p:sldId xmlns:r="http://schemas.openxmlformats.org/officeDocument/2006/relationships" id="258" r:id="Rf52acfc77040489c"/>
    <p:sldId xmlns:r="http://schemas.openxmlformats.org/officeDocument/2006/relationships" id="259" r:id="Raae65c9d2edb4d0a"/>
    <p:sldId xmlns:r="http://schemas.openxmlformats.org/officeDocument/2006/relationships" id="260" r:id="Ra1dfdf115c824236"/>
    <p:sldId xmlns:r="http://schemas.openxmlformats.org/officeDocument/2006/relationships" id="261" r:id="Rf616cf9c36da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eb835c9204149" /><Relationship Type="http://schemas.openxmlformats.org/officeDocument/2006/relationships/slide" Target="/ppt/slides/slide1.xml" Id="Rf5e615c9f1ce4475" /><Relationship Type="http://schemas.openxmlformats.org/officeDocument/2006/relationships/slide" Target="/ppt/slides/slide2.xml" Id="Rad825611eb224caf" /><Relationship Type="http://schemas.openxmlformats.org/officeDocument/2006/relationships/slide" Target="/ppt/slides/slide3.xml" Id="Rf52acfc77040489c" /><Relationship Type="http://schemas.openxmlformats.org/officeDocument/2006/relationships/slide" Target="/ppt/slides/slide4.xml" Id="Raae65c9d2edb4d0a" /><Relationship Type="http://schemas.openxmlformats.org/officeDocument/2006/relationships/slide" Target="/ppt/slides/slide5.xml" Id="Ra1dfdf115c824236" /><Relationship Type="http://schemas.openxmlformats.org/officeDocument/2006/relationships/slide" Target="/ppt/slides/slide6.xml" Id="Rf616cf9c36da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9adc6c98d47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35c19c5349d6" /><Relationship Type="http://schemas.openxmlformats.org/officeDocument/2006/relationships/theme" Target="/ppt/slideMasters/theme/theme1.xml" Id="R5984b084f07f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f35c19c53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5ac46913d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0312a8384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dcdb2124e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1ff62988b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9d9850154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030148773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MARIA OLAISEN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