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c6f8830944f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1968fb07a4613"/>
  </p:sldMasterIdLst>
  <p:sldIdLst>
    <p:sldId xmlns:r="http://schemas.openxmlformats.org/officeDocument/2006/relationships" id="256" r:id="R4933b1aae3ad4235"/>
    <p:sldId xmlns:r="http://schemas.openxmlformats.org/officeDocument/2006/relationships" id="257" r:id="Rd78976992d144d8f"/>
    <p:sldId xmlns:r="http://schemas.openxmlformats.org/officeDocument/2006/relationships" id="258" r:id="R56d1183272994db2"/>
    <p:sldId xmlns:r="http://schemas.openxmlformats.org/officeDocument/2006/relationships" id="259" r:id="Raec1173ffb2b4320"/>
    <p:sldId xmlns:r="http://schemas.openxmlformats.org/officeDocument/2006/relationships" id="260" r:id="Rf5849bb953e14233"/>
    <p:sldId xmlns:r="http://schemas.openxmlformats.org/officeDocument/2006/relationships" id="261" r:id="R4eb0828c7cc547a9"/>
    <p:sldId xmlns:r="http://schemas.openxmlformats.org/officeDocument/2006/relationships" id="262" r:id="Rdd2c213e748f4e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1968fb07a4613" /><Relationship Type="http://schemas.openxmlformats.org/officeDocument/2006/relationships/slide" Target="/ppt/slides/slide1.xml" Id="R4933b1aae3ad4235" /><Relationship Type="http://schemas.openxmlformats.org/officeDocument/2006/relationships/slide" Target="/ppt/slides/slide2.xml" Id="Rd78976992d144d8f" /><Relationship Type="http://schemas.openxmlformats.org/officeDocument/2006/relationships/slide" Target="/ppt/slides/slide3.xml" Id="R56d1183272994db2" /><Relationship Type="http://schemas.openxmlformats.org/officeDocument/2006/relationships/slide" Target="/ppt/slides/slide4.xml" Id="Raec1173ffb2b4320" /><Relationship Type="http://schemas.openxmlformats.org/officeDocument/2006/relationships/slide" Target="/ppt/slides/slide5.xml" Id="Rf5849bb953e14233" /><Relationship Type="http://schemas.openxmlformats.org/officeDocument/2006/relationships/slide" Target="/ppt/slides/slide6.xml" Id="R4eb0828c7cc547a9" /><Relationship Type="http://schemas.openxmlformats.org/officeDocument/2006/relationships/slide" Target="/ppt/slides/slide7.xml" Id="Rdd2c213e748f4e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d47eb7a4f43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0fe893ed84b9f" /><Relationship Type="http://schemas.openxmlformats.org/officeDocument/2006/relationships/theme" Target="/ppt/slideMasters/theme/theme1.xml" Id="R824f1780733d4f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0fe893ed8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c3383ce1a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bd937e952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fa0067b99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2b61c397d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70879c2644d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2f41f680c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5940c183d40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−32 537 208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1 633 690 506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1 696 512 829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1 842 545 114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