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c03d72e6646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a06b779654187"/>
  </p:sldMasterIdLst>
  <p:sldIdLst>
    <p:sldId xmlns:r="http://schemas.openxmlformats.org/officeDocument/2006/relationships" id="256" r:id="R849987bfeb2d4c1c"/>
    <p:sldId xmlns:r="http://schemas.openxmlformats.org/officeDocument/2006/relationships" id="257" r:id="R1bfc3990ae414acf"/>
    <p:sldId xmlns:r="http://schemas.openxmlformats.org/officeDocument/2006/relationships" id="258" r:id="Rd531eb5473304f41"/>
    <p:sldId xmlns:r="http://schemas.openxmlformats.org/officeDocument/2006/relationships" id="259" r:id="Rc8aceae3a90e4ef7"/>
    <p:sldId xmlns:r="http://schemas.openxmlformats.org/officeDocument/2006/relationships" id="260" r:id="Ra899b0619e824fd2"/>
    <p:sldId xmlns:r="http://schemas.openxmlformats.org/officeDocument/2006/relationships" id="261" r:id="R2753a8d430354d5a"/>
    <p:sldId xmlns:r="http://schemas.openxmlformats.org/officeDocument/2006/relationships" id="262" r:id="R70704c5ed3d1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a06b779654187" /><Relationship Type="http://schemas.openxmlformats.org/officeDocument/2006/relationships/slide" Target="/ppt/slides/slide1.xml" Id="R849987bfeb2d4c1c" /><Relationship Type="http://schemas.openxmlformats.org/officeDocument/2006/relationships/slide" Target="/ppt/slides/slide2.xml" Id="R1bfc3990ae414acf" /><Relationship Type="http://schemas.openxmlformats.org/officeDocument/2006/relationships/slide" Target="/ppt/slides/slide3.xml" Id="Rd531eb5473304f41" /><Relationship Type="http://schemas.openxmlformats.org/officeDocument/2006/relationships/slide" Target="/ppt/slides/slide4.xml" Id="Rc8aceae3a90e4ef7" /><Relationship Type="http://schemas.openxmlformats.org/officeDocument/2006/relationships/slide" Target="/ppt/slides/slide5.xml" Id="Ra899b0619e824fd2" /><Relationship Type="http://schemas.openxmlformats.org/officeDocument/2006/relationships/slide" Target="/ppt/slides/slide6.xml" Id="R2753a8d430354d5a" /><Relationship Type="http://schemas.openxmlformats.org/officeDocument/2006/relationships/slide" Target="/ppt/slides/slide7.xml" Id="R70704c5ed3d1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f145d2dc2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48f5d534e4283" /><Relationship Type="http://schemas.openxmlformats.org/officeDocument/2006/relationships/theme" Target="/ppt/slideMasters/theme/theme1.xml" Id="Rfb4eafc5751a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48f5d534e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e94f696cd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4581c8aec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708f96354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5612b42ba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4e1b3006d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18b5c80e147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49eb1d37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HOKAHEY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HOKAHEY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14 084 309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78 252 709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92 026 731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DAG SIGVART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Kaada, Camilla Colletts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