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a28541903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fb34cab3c4b82"/>
  </p:sldMasterIdLst>
  <p:sldIdLst>
    <p:sldId xmlns:r="http://schemas.openxmlformats.org/officeDocument/2006/relationships" id="256" r:id="R73556ae7d04c4c80"/>
    <p:sldId xmlns:r="http://schemas.openxmlformats.org/officeDocument/2006/relationships" id="257" r:id="R1f668e9e259540a9"/>
    <p:sldId xmlns:r="http://schemas.openxmlformats.org/officeDocument/2006/relationships" id="258" r:id="Rb78914d487884686"/>
    <p:sldId xmlns:r="http://schemas.openxmlformats.org/officeDocument/2006/relationships" id="259" r:id="R83c536ca84f04a82"/>
    <p:sldId xmlns:r="http://schemas.openxmlformats.org/officeDocument/2006/relationships" id="260" r:id="R3ae7400807584b18"/>
    <p:sldId xmlns:r="http://schemas.openxmlformats.org/officeDocument/2006/relationships" id="261" r:id="R4802ffa57ee44a0c"/>
    <p:sldId xmlns:r="http://schemas.openxmlformats.org/officeDocument/2006/relationships" id="262" r:id="R5158a506e236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fb34cab3c4b82" /><Relationship Type="http://schemas.openxmlformats.org/officeDocument/2006/relationships/slide" Target="/ppt/slides/slide1.xml" Id="R73556ae7d04c4c80" /><Relationship Type="http://schemas.openxmlformats.org/officeDocument/2006/relationships/slide" Target="/ppt/slides/slide2.xml" Id="R1f668e9e259540a9" /><Relationship Type="http://schemas.openxmlformats.org/officeDocument/2006/relationships/slide" Target="/ppt/slides/slide3.xml" Id="Rb78914d487884686" /><Relationship Type="http://schemas.openxmlformats.org/officeDocument/2006/relationships/slide" Target="/ppt/slides/slide4.xml" Id="R83c536ca84f04a82" /><Relationship Type="http://schemas.openxmlformats.org/officeDocument/2006/relationships/slide" Target="/ppt/slides/slide5.xml" Id="R3ae7400807584b18" /><Relationship Type="http://schemas.openxmlformats.org/officeDocument/2006/relationships/slide" Target="/ppt/slides/slide6.xml" Id="R4802ffa57ee44a0c" /><Relationship Type="http://schemas.openxmlformats.org/officeDocument/2006/relationships/slide" Target="/ppt/slides/slide7.xml" Id="R5158a506e236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e7ef0cf6c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779c620fd4c95" /><Relationship Type="http://schemas.openxmlformats.org/officeDocument/2006/relationships/theme" Target="/ppt/slideMasters/theme/theme1.xml" Id="R004d0d981333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779c620fd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568f2349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90aff0b13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e1aa29a34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3be309f1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4e6c1671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1868090d8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a2e3f1630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