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36e1b5d4bb4b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734afc5a944db6"/>
  </p:sldMasterIdLst>
  <p:sldIdLst>
    <p:sldId xmlns:r="http://schemas.openxmlformats.org/officeDocument/2006/relationships" id="256" r:id="R35d25e8e98eb4330"/>
    <p:sldId xmlns:r="http://schemas.openxmlformats.org/officeDocument/2006/relationships" id="257" r:id="R61241a923c8e40bb"/>
    <p:sldId xmlns:r="http://schemas.openxmlformats.org/officeDocument/2006/relationships" id="258" r:id="Rc0c65e8a61434902"/>
    <p:sldId xmlns:r="http://schemas.openxmlformats.org/officeDocument/2006/relationships" id="259" r:id="Rcb1dd1bfb324478e"/>
    <p:sldId xmlns:r="http://schemas.openxmlformats.org/officeDocument/2006/relationships" id="260" r:id="R9a85285b9c4d4721"/>
    <p:sldId xmlns:r="http://schemas.openxmlformats.org/officeDocument/2006/relationships" id="261" r:id="R71d53db333d84fde"/>
    <p:sldId xmlns:r="http://schemas.openxmlformats.org/officeDocument/2006/relationships" id="262" r:id="R471d92f1516049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34afc5a944db6" /><Relationship Type="http://schemas.openxmlformats.org/officeDocument/2006/relationships/slide" Target="/ppt/slides/slide1.xml" Id="R35d25e8e98eb4330" /><Relationship Type="http://schemas.openxmlformats.org/officeDocument/2006/relationships/slide" Target="/ppt/slides/slide2.xml" Id="R61241a923c8e40bb" /><Relationship Type="http://schemas.openxmlformats.org/officeDocument/2006/relationships/slide" Target="/ppt/slides/slide3.xml" Id="Rc0c65e8a61434902" /><Relationship Type="http://schemas.openxmlformats.org/officeDocument/2006/relationships/slide" Target="/ppt/slides/slide4.xml" Id="Rcb1dd1bfb324478e" /><Relationship Type="http://schemas.openxmlformats.org/officeDocument/2006/relationships/slide" Target="/ppt/slides/slide5.xml" Id="R9a85285b9c4d4721" /><Relationship Type="http://schemas.openxmlformats.org/officeDocument/2006/relationships/slide" Target="/ppt/slides/slide6.xml" Id="R71d53db333d84fde" /><Relationship Type="http://schemas.openxmlformats.org/officeDocument/2006/relationships/slide" Target="/ppt/slides/slide7.xml" Id="R471d92f1516049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d4c79979f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34e33572b43d4" /><Relationship Type="http://schemas.openxmlformats.org/officeDocument/2006/relationships/theme" Target="/ppt/slideMasters/theme/theme1.xml" Id="R0f14daab17c34c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234e33572b43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9e3dafd86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a65c7c8ca4a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37f121e7b45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19d2d0ec04b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d2da6d845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153d4a81f44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800db360c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HVO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1 770 222 218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1 721 453 209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1 724 022 474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1 971 414 166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1 991 888 060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VIGNER LINDAL 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lovundvika@gmail.com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920 219 810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