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1f6c515d6a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6d6849bc1f4e1d"/>
  </p:sldMasterIdLst>
  <p:sldIdLst>
    <p:sldId xmlns:r="http://schemas.openxmlformats.org/officeDocument/2006/relationships" id="256" r:id="R63f1bc29b3a8450c"/>
    <p:sldId xmlns:r="http://schemas.openxmlformats.org/officeDocument/2006/relationships" id="257" r:id="R2ac024167ff04be6"/>
    <p:sldId xmlns:r="http://schemas.openxmlformats.org/officeDocument/2006/relationships" id="258" r:id="Ra73b7e2ea50c42f8"/>
    <p:sldId xmlns:r="http://schemas.openxmlformats.org/officeDocument/2006/relationships" id="259" r:id="R472327f7158b47ff"/>
    <p:sldId xmlns:r="http://schemas.openxmlformats.org/officeDocument/2006/relationships" id="260" r:id="R612c0423633441df"/>
    <p:sldId xmlns:r="http://schemas.openxmlformats.org/officeDocument/2006/relationships" id="261" r:id="Rb5c4ea5182a94aa1"/>
    <p:sldId xmlns:r="http://schemas.openxmlformats.org/officeDocument/2006/relationships" id="262" r:id="R158d2389b1e049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d6849bc1f4e1d" /><Relationship Type="http://schemas.openxmlformats.org/officeDocument/2006/relationships/slide" Target="/ppt/slides/slide1.xml" Id="R63f1bc29b3a8450c" /><Relationship Type="http://schemas.openxmlformats.org/officeDocument/2006/relationships/slide" Target="/ppt/slides/slide2.xml" Id="R2ac024167ff04be6" /><Relationship Type="http://schemas.openxmlformats.org/officeDocument/2006/relationships/slide" Target="/ppt/slides/slide3.xml" Id="Ra73b7e2ea50c42f8" /><Relationship Type="http://schemas.openxmlformats.org/officeDocument/2006/relationships/slide" Target="/ppt/slides/slide4.xml" Id="R472327f7158b47ff" /><Relationship Type="http://schemas.openxmlformats.org/officeDocument/2006/relationships/slide" Target="/ppt/slides/slide5.xml" Id="R612c0423633441df" /><Relationship Type="http://schemas.openxmlformats.org/officeDocument/2006/relationships/slide" Target="/ppt/slides/slide6.xml" Id="Rb5c4ea5182a94aa1" /><Relationship Type="http://schemas.openxmlformats.org/officeDocument/2006/relationships/slide" Target="/ppt/slides/slide7.xml" Id="R158d2389b1e049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eb0500554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de903f05746e4" /><Relationship Type="http://schemas.openxmlformats.org/officeDocument/2006/relationships/theme" Target="/ppt/slideMasters/theme/theme1.xml" Id="Rf0dd44e0f91249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dde903f05746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f803a9b784e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92040fb80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088612ffe4a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991a700ad44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02475cbf044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4df0c4dbd45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e4dfd42e846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 OCEAN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 OCEAN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 OCEAN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 OCEAN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 OCEAN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 OCEAN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3 011 677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7 708 834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 OCEAN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 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 OCEAN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Smestadvei 48C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920 230 571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 OCEAN AS</a:t>
            </a:r>
          </a:p>
        </p:txBody>
      </p:sp>
    </p:spTree>
  </p:cSld>
  <p:clrMapOvr>
    <a:masterClrMapping xmlns:a="http://schemas.openxmlformats.org/drawingml/2006/main"/>
  </p:clrMapOvr>
</p:sld>
</file>