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65d84e58844b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e3f6f10d0b4ab3"/>
  </p:sldMasterIdLst>
  <p:sldIdLst>
    <p:sldId xmlns:r="http://schemas.openxmlformats.org/officeDocument/2006/relationships" id="256" r:id="R1b976484b487446e"/>
    <p:sldId xmlns:r="http://schemas.openxmlformats.org/officeDocument/2006/relationships" id="257" r:id="Rf13decfc04d84be6"/>
    <p:sldId xmlns:r="http://schemas.openxmlformats.org/officeDocument/2006/relationships" id="258" r:id="Rab4b8e0ed8b04a59"/>
    <p:sldId xmlns:r="http://schemas.openxmlformats.org/officeDocument/2006/relationships" id="259" r:id="Re6e739d8a257476c"/>
    <p:sldId xmlns:r="http://schemas.openxmlformats.org/officeDocument/2006/relationships" id="260" r:id="R374971a792254fd4"/>
    <p:sldId xmlns:r="http://schemas.openxmlformats.org/officeDocument/2006/relationships" id="261" r:id="R54bb1ae4d4bf4f6f"/>
    <p:sldId xmlns:r="http://schemas.openxmlformats.org/officeDocument/2006/relationships" id="262" r:id="R0583c502d32f4b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3f6f10d0b4ab3" /><Relationship Type="http://schemas.openxmlformats.org/officeDocument/2006/relationships/slide" Target="/ppt/slides/slide1.xml" Id="R1b976484b487446e" /><Relationship Type="http://schemas.openxmlformats.org/officeDocument/2006/relationships/slide" Target="/ppt/slides/slide2.xml" Id="Rf13decfc04d84be6" /><Relationship Type="http://schemas.openxmlformats.org/officeDocument/2006/relationships/slide" Target="/ppt/slides/slide3.xml" Id="Rab4b8e0ed8b04a59" /><Relationship Type="http://schemas.openxmlformats.org/officeDocument/2006/relationships/slide" Target="/ppt/slides/slide4.xml" Id="Re6e739d8a257476c" /><Relationship Type="http://schemas.openxmlformats.org/officeDocument/2006/relationships/slide" Target="/ppt/slides/slide5.xml" Id="R374971a792254fd4" /><Relationship Type="http://schemas.openxmlformats.org/officeDocument/2006/relationships/slide" Target="/ppt/slides/slide6.xml" Id="R54bb1ae4d4bf4f6f" /><Relationship Type="http://schemas.openxmlformats.org/officeDocument/2006/relationships/slide" Target="/ppt/slides/slide7.xml" Id="R0583c502d32f4b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942811d2643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26282ee6b46af" /><Relationship Type="http://schemas.openxmlformats.org/officeDocument/2006/relationships/theme" Target="/ppt/slideMasters/theme/theme1.xml" Id="R9c93a94914ff4c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226282ee6b46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2d78f28d64f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afcb9fc6f46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d7a9be1a44a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2d49977744d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04890ff0949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91e326aa54f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5867142d44e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KRAFT RÅDGIVNING OG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KRAFT RÅDGIVNING OG REVISJON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8 751 385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1 260 787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1 013 861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399 269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3 260 576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KRAFT HOLDING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ANDERSEN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LOHNE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920 261 353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