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950d89a36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798acdf224c40"/>
  </p:sldMasterIdLst>
  <p:sldIdLst>
    <p:sldId xmlns:r="http://schemas.openxmlformats.org/officeDocument/2006/relationships" id="256" r:id="R679f425fa32b4521"/>
    <p:sldId xmlns:r="http://schemas.openxmlformats.org/officeDocument/2006/relationships" id="257" r:id="R6495b1a5d0404fe8"/>
    <p:sldId xmlns:r="http://schemas.openxmlformats.org/officeDocument/2006/relationships" id="258" r:id="R82759b96896b4a94"/>
    <p:sldId xmlns:r="http://schemas.openxmlformats.org/officeDocument/2006/relationships" id="259" r:id="Rfc56dcb9d20a497b"/>
    <p:sldId xmlns:r="http://schemas.openxmlformats.org/officeDocument/2006/relationships" id="260" r:id="R8202104a9f8c4c82"/>
    <p:sldId xmlns:r="http://schemas.openxmlformats.org/officeDocument/2006/relationships" id="261" r:id="Rb08de091350543b4"/>
    <p:sldId xmlns:r="http://schemas.openxmlformats.org/officeDocument/2006/relationships" id="262" r:id="R1c42e2704d11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798acdf224c40" /><Relationship Type="http://schemas.openxmlformats.org/officeDocument/2006/relationships/slide" Target="/ppt/slides/slide1.xml" Id="R679f425fa32b4521" /><Relationship Type="http://schemas.openxmlformats.org/officeDocument/2006/relationships/slide" Target="/ppt/slides/slide2.xml" Id="R6495b1a5d0404fe8" /><Relationship Type="http://schemas.openxmlformats.org/officeDocument/2006/relationships/slide" Target="/ppt/slides/slide3.xml" Id="R82759b96896b4a94" /><Relationship Type="http://schemas.openxmlformats.org/officeDocument/2006/relationships/slide" Target="/ppt/slides/slide4.xml" Id="Rfc56dcb9d20a497b" /><Relationship Type="http://schemas.openxmlformats.org/officeDocument/2006/relationships/slide" Target="/ppt/slides/slide5.xml" Id="R8202104a9f8c4c82" /><Relationship Type="http://schemas.openxmlformats.org/officeDocument/2006/relationships/slide" Target="/ppt/slides/slide6.xml" Id="Rb08de091350543b4" /><Relationship Type="http://schemas.openxmlformats.org/officeDocument/2006/relationships/slide" Target="/ppt/slides/slide7.xml" Id="R1c42e2704d11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2ec0236f6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5e53f06fe4c65" /><Relationship Type="http://schemas.openxmlformats.org/officeDocument/2006/relationships/theme" Target="/ppt/slideMasters/theme/theme1.xml" Id="R596531760550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5e53f06fe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2e42edc04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1798e2cc2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1f915eadb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b6c3db9f7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3fb36d84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d96122ec342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211f7a44c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Trestakkveien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