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408b7ad75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b153e6fb64ce5"/>
  </p:sldMasterIdLst>
  <p:sldIdLst>
    <p:sldId xmlns:r="http://schemas.openxmlformats.org/officeDocument/2006/relationships" id="256" r:id="R4582b8f9eaec46a8"/>
    <p:sldId xmlns:r="http://schemas.openxmlformats.org/officeDocument/2006/relationships" id="257" r:id="R33087cc15b7d4cfa"/>
    <p:sldId xmlns:r="http://schemas.openxmlformats.org/officeDocument/2006/relationships" id="258" r:id="R0a66414003844e66"/>
    <p:sldId xmlns:r="http://schemas.openxmlformats.org/officeDocument/2006/relationships" id="259" r:id="R510543b9ccf54d66"/>
    <p:sldId xmlns:r="http://schemas.openxmlformats.org/officeDocument/2006/relationships" id="260" r:id="R43dad06a7e484f67"/>
    <p:sldId xmlns:r="http://schemas.openxmlformats.org/officeDocument/2006/relationships" id="261" r:id="R5b4d25541e1b400f"/>
    <p:sldId xmlns:r="http://schemas.openxmlformats.org/officeDocument/2006/relationships" id="262" r:id="R629458867248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b153e6fb64ce5" /><Relationship Type="http://schemas.openxmlformats.org/officeDocument/2006/relationships/slide" Target="/ppt/slides/slide1.xml" Id="R4582b8f9eaec46a8" /><Relationship Type="http://schemas.openxmlformats.org/officeDocument/2006/relationships/slide" Target="/ppt/slides/slide2.xml" Id="R33087cc15b7d4cfa" /><Relationship Type="http://schemas.openxmlformats.org/officeDocument/2006/relationships/slide" Target="/ppt/slides/slide3.xml" Id="R0a66414003844e66" /><Relationship Type="http://schemas.openxmlformats.org/officeDocument/2006/relationships/slide" Target="/ppt/slides/slide4.xml" Id="R510543b9ccf54d66" /><Relationship Type="http://schemas.openxmlformats.org/officeDocument/2006/relationships/slide" Target="/ppt/slides/slide5.xml" Id="R43dad06a7e484f67" /><Relationship Type="http://schemas.openxmlformats.org/officeDocument/2006/relationships/slide" Target="/ppt/slides/slide6.xml" Id="R5b4d25541e1b400f" /><Relationship Type="http://schemas.openxmlformats.org/officeDocument/2006/relationships/slide" Target="/ppt/slides/slide7.xml" Id="R629458867248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bd49afb52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785aa64b2492c" /><Relationship Type="http://schemas.openxmlformats.org/officeDocument/2006/relationships/theme" Target="/ppt/slideMasters/theme/theme1.xml" Id="Re3bc1588ac74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785aa64b2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411cdebbb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005907200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aa70483c1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2f5fd2f6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041616c02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c90c76c5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5f36fb96b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KRISTINE FLATAUKAN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