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99c3a2ca3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f88c03a494f53"/>
  </p:sldMasterIdLst>
  <p:sldIdLst>
    <p:sldId xmlns:r="http://schemas.openxmlformats.org/officeDocument/2006/relationships" id="256" r:id="R087e0133063a4c83"/>
    <p:sldId xmlns:r="http://schemas.openxmlformats.org/officeDocument/2006/relationships" id="257" r:id="R556115940b4b4372"/>
    <p:sldId xmlns:r="http://schemas.openxmlformats.org/officeDocument/2006/relationships" id="258" r:id="R5aac7b4832e047b1"/>
    <p:sldId xmlns:r="http://schemas.openxmlformats.org/officeDocument/2006/relationships" id="259" r:id="R8d241ce7efdf4982"/>
    <p:sldId xmlns:r="http://schemas.openxmlformats.org/officeDocument/2006/relationships" id="260" r:id="Rb806355f25e24721"/>
    <p:sldId xmlns:r="http://schemas.openxmlformats.org/officeDocument/2006/relationships" id="261" r:id="R5d483fd5d89343fe"/>
    <p:sldId xmlns:r="http://schemas.openxmlformats.org/officeDocument/2006/relationships" id="262" r:id="R86ef2165b895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f88c03a494f53" /><Relationship Type="http://schemas.openxmlformats.org/officeDocument/2006/relationships/slide" Target="/ppt/slides/slide1.xml" Id="R087e0133063a4c83" /><Relationship Type="http://schemas.openxmlformats.org/officeDocument/2006/relationships/slide" Target="/ppt/slides/slide2.xml" Id="R556115940b4b4372" /><Relationship Type="http://schemas.openxmlformats.org/officeDocument/2006/relationships/slide" Target="/ppt/slides/slide3.xml" Id="R5aac7b4832e047b1" /><Relationship Type="http://schemas.openxmlformats.org/officeDocument/2006/relationships/slide" Target="/ppt/slides/slide4.xml" Id="R8d241ce7efdf4982" /><Relationship Type="http://schemas.openxmlformats.org/officeDocument/2006/relationships/slide" Target="/ppt/slides/slide5.xml" Id="Rb806355f25e24721" /><Relationship Type="http://schemas.openxmlformats.org/officeDocument/2006/relationships/slide" Target="/ppt/slides/slide6.xml" Id="R5d483fd5d89343fe" /><Relationship Type="http://schemas.openxmlformats.org/officeDocument/2006/relationships/slide" Target="/ppt/slides/slide7.xml" Id="R86ef2165b895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402af17e949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45a74ef204cee" /><Relationship Type="http://schemas.openxmlformats.org/officeDocument/2006/relationships/theme" Target="/ppt/slideMasters/theme/theme1.xml" Id="R1c5203d3da9a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45a74ef20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b5fd89ab8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9520ec80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c9931ac5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4567f6c54e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ff6ad2abe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22e2d1048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9afc7613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MAGNE ARNOLD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KAROLINE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KIKKA JOHNSEN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MARIANNE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v/Magne Nauste, Naustevegen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