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56b445c55445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665c3ea0ec4cae"/>
  </p:sldMasterIdLst>
  <p:sldIdLst>
    <p:sldId xmlns:r="http://schemas.openxmlformats.org/officeDocument/2006/relationships" id="256" r:id="R7df334e20f734ec4"/>
    <p:sldId xmlns:r="http://schemas.openxmlformats.org/officeDocument/2006/relationships" id="257" r:id="Rb37d9ccddfdd483f"/>
    <p:sldId xmlns:r="http://schemas.openxmlformats.org/officeDocument/2006/relationships" id="258" r:id="Ra4c03af3c5884578"/>
    <p:sldId xmlns:r="http://schemas.openxmlformats.org/officeDocument/2006/relationships" id="259" r:id="R712bb5235551400a"/>
    <p:sldId xmlns:r="http://schemas.openxmlformats.org/officeDocument/2006/relationships" id="260" r:id="R48ecd811b9d449a4"/>
    <p:sldId xmlns:r="http://schemas.openxmlformats.org/officeDocument/2006/relationships" id="261" r:id="R299192bdbf7247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665c3ea0ec4cae" /><Relationship Type="http://schemas.openxmlformats.org/officeDocument/2006/relationships/slide" Target="/ppt/slides/slide1.xml" Id="R7df334e20f734ec4" /><Relationship Type="http://schemas.openxmlformats.org/officeDocument/2006/relationships/slide" Target="/ppt/slides/slide2.xml" Id="Rb37d9ccddfdd483f" /><Relationship Type="http://schemas.openxmlformats.org/officeDocument/2006/relationships/slide" Target="/ppt/slides/slide3.xml" Id="Ra4c03af3c5884578" /><Relationship Type="http://schemas.openxmlformats.org/officeDocument/2006/relationships/slide" Target="/ppt/slides/slide4.xml" Id="R712bb5235551400a" /><Relationship Type="http://schemas.openxmlformats.org/officeDocument/2006/relationships/slide" Target="/ppt/slides/slide5.xml" Id="R48ecd811b9d449a4" /><Relationship Type="http://schemas.openxmlformats.org/officeDocument/2006/relationships/slide" Target="/ppt/slides/slide6.xml" Id="R299192bdbf7247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7fdaf153fe4a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26d1314f54130" /><Relationship Type="http://schemas.openxmlformats.org/officeDocument/2006/relationships/theme" Target="/ppt/slideMasters/theme/theme1.xml" Id="R4f95b43b4fc747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626d1314f541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34bfa742d4e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53988563d45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0affb506542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c4c933ed54e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e5b01f6c343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4180c7f7c49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