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58cdf70a0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678fae2b1403b"/>
  </p:sldMasterIdLst>
  <p:sldIdLst>
    <p:sldId xmlns:r="http://schemas.openxmlformats.org/officeDocument/2006/relationships" id="256" r:id="R9c97960d49844fbd"/>
    <p:sldId xmlns:r="http://schemas.openxmlformats.org/officeDocument/2006/relationships" id="257" r:id="R6f619cd3bfbc45be"/>
    <p:sldId xmlns:r="http://schemas.openxmlformats.org/officeDocument/2006/relationships" id="258" r:id="R1a07bffdf2064f35"/>
    <p:sldId xmlns:r="http://schemas.openxmlformats.org/officeDocument/2006/relationships" id="259" r:id="Rd658a7b6e3504d8f"/>
    <p:sldId xmlns:r="http://schemas.openxmlformats.org/officeDocument/2006/relationships" id="260" r:id="R3cb742f00a1e43bf"/>
    <p:sldId xmlns:r="http://schemas.openxmlformats.org/officeDocument/2006/relationships" id="261" r:id="R81b9ad9c5d104b40"/>
    <p:sldId xmlns:r="http://schemas.openxmlformats.org/officeDocument/2006/relationships" id="262" r:id="Rc0c85781fbb0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678fae2b1403b" /><Relationship Type="http://schemas.openxmlformats.org/officeDocument/2006/relationships/slide" Target="/ppt/slides/slide1.xml" Id="R9c97960d49844fbd" /><Relationship Type="http://schemas.openxmlformats.org/officeDocument/2006/relationships/slide" Target="/ppt/slides/slide2.xml" Id="R6f619cd3bfbc45be" /><Relationship Type="http://schemas.openxmlformats.org/officeDocument/2006/relationships/slide" Target="/ppt/slides/slide3.xml" Id="R1a07bffdf2064f35" /><Relationship Type="http://schemas.openxmlformats.org/officeDocument/2006/relationships/slide" Target="/ppt/slides/slide4.xml" Id="Rd658a7b6e3504d8f" /><Relationship Type="http://schemas.openxmlformats.org/officeDocument/2006/relationships/slide" Target="/ppt/slides/slide5.xml" Id="R3cb742f00a1e43bf" /><Relationship Type="http://schemas.openxmlformats.org/officeDocument/2006/relationships/slide" Target="/ppt/slides/slide6.xml" Id="R81b9ad9c5d104b40" /><Relationship Type="http://schemas.openxmlformats.org/officeDocument/2006/relationships/slide" Target="/ppt/slides/slide7.xml" Id="Rc0c85781fbb0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cebea87a7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29a4ce1ed4339" /><Relationship Type="http://schemas.openxmlformats.org/officeDocument/2006/relationships/theme" Target="/ppt/slideMasters/theme/theme1.xml" Id="Re49e0da07240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29a4ce1ed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18edb849f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7452e20bf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77d9a802d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40c90bda6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e146534b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12338422349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600db65c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