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d3485d69a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890dbf7424daf"/>
  </p:sldMasterIdLst>
  <p:sldIdLst>
    <p:sldId xmlns:r="http://schemas.openxmlformats.org/officeDocument/2006/relationships" id="256" r:id="Rfa1526a67e144501"/>
    <p:sldId xmlns:r="http://schemas.openxmlformats.org/officeDocument/2006/relationships" id="257" r:id="Rfac581541e80409f"/>
    <p:sldId xmlns:r="http://schemas.openxmlformats.org/officeDocument/2006/relationships" id="258" r:id="R7fdebeccf53b434d"/>
    <p:sldId xmlns:r="http://schemas.openxmlformats.org/officeDocument/2006/relationships" id="259" r:id="R99dfd607c8464377"/>
    <p:sldId xmlns:r="http://schemas.openxmlformats.org/officeDocument/2006/relationships" id="260" r:id="R1b8cca2991da4428"/>
    <p:sldId xmlns:r="http://schemas.openxmlformats.org/officeDocument/2006/relationships" id="261" r:id="Ra16dd498121e496d"/>
    <p:sldId xmlns:r="http://schemas.openxmlformats.org/officeDocument/2006/relationships" id="262" r:id="Rec8ba25bfbbd45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890dbf7424daf" /><Relationship Type="http://schemas.openxmlformats.org/officeDocument/2006/relationships/slide" Target="/ppt/slides/slide1.xml" Id="Rfa1526a67e144501" /><Relationship Type="http://schemas.openxmlformats.org/officeDocument/2006/relationships/slide" Target="/ppt/slides/slide2.xml" Id="Rfac581541e80409f" /><Relationship Type="http://schemas.openxmlformats.org/officeDocument/2006/relationships/slide" Target="/ppt/slides/slide3.xml" Id="R7fdebeccf53b434d" /><Relationship Type="http://schemas.openxmlformats.org/officeDocument/2006/relationships/slide" Target="/ppt/slides/slide4.xml" Id="R99dfd607c8464377" /><Relationship Type="http://schemas.openxmlformats.org/officeDocument/2006/relationships/slide" Target="/ppt/slides/slide5.xml" Id="R1b8cca2991da4428" /><Relationship Type="http://schemas.openxmlformats.org/officeDocument/2006/relationships/slide" Target="/ppt/slides/slide6.xml" Id="Ra16dd498121e496d" /><Relationship Type="http://schemas.openxmlformats.org/officeDocument/2006/relationships/slide" Target="/ppt/slides/slide7.xml" Id="Rec8ba25bfbbd45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87ffce3cb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b60ac340f4d25" /><Relationship Type="http://schemas.openxmlformats.org/officeDocument/2006/relationships/theme" Target="/ppt/slideMasters/theme/theme1.xml" Id="Ree05d36f9f15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b60ac340f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52744795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591481c3a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5298c36b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cc2c93757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c257e22e7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164d8585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bc81e6292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