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57550bc4f48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82b90a54e41bd"/>
  </p:sldMasterIdLst>
  <p:sldIdLst>
    <p:sldId xmlns:r="http://schemas.openxmlformats.org/officeDocument/2006/relationships" id="256" r:id="R4985e812c6e3493f"/>
    <p:sldId xmlns:r="http://schemas.openxmlformats.org/officeDocument/2006/relationships" id="257" r:id="Rb0bf4a1ecc2b46ae"/>
    <p:sldId xmlns:r="http://schemas.openxmlformats.org/officeDocument/2006/relationships" id="258" r:id="Rb2f8af993aa44065"/>
    <p:sldId xmlns:r="http://schemas.openxmlformats.org/officeDocument/2006/relationships" id="259" r:id="Rb3359514f2fb4398"/>
    <p:sldId xmlns:r="http://schemas.openxmlformats.org/officeDocument/2006/relationships" id="260" r:id="R613b86c722f34251"/>
    <p:sldId xmlns:r="http://schemas.openxmlformats.org/officeDocument/2006/relationships" id="261" r:id="Rd9102ea9e79d44a3"/>
    <p:sldId xmlns:r="http://schemas.openxmlformats.org/officeDocument/2006/relationships" id="262" r:id="Rb89cab1c261a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82b90a54e41bd" /><Relationship Type="http://schemas.openxmlformats.org/officeDocument/2006/relationships/slide" Target="/ppt/slides/slide1.xml" Id="R4985e812c6e3493f" /><Relationship Type="http://schemas.openxmlformats.org/officeDocument/2006/relationships/slide" Target="/ppt/slides/slide2.xml" Id="Rb0bf4a1ecc2b46ae" /><Relationship Type="http://schemas.openxmlformats.org/officeDocument/2006/relationships/slide" Target="/ppt/slides/slide3.xml" Id="Rb2f8af993aa44065" /><Relationship Type="http://schemas.openxmlformats.org/officeDocument/2006/relationships/slide" Target="/ppt/slides/slide4.xml" Id="Rb3359514f2fb4398" /><Relationship Type="http://schemas.openxmlformats.org/officeDocument/2006/relationships/slide" Target="/ppt/slides/slide5.xml" Id="R613b86c722f34251" /><Relationship Type="http://schemas.openxmlformats.org/officeDocument/2006/relationships/slide" Target="/ppt/slides/slide6.xml" Id="Rd9102ea9e79d44a3" /><Relationship Type="http://schemas.openxmlformats.org/officeDocument/2006/relationships/slide" Target="/ppt/slides/slide7.xml" Id="Rb89cab1c261a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1ce8927a7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889e180194bf6" /><Relationship Type="http://schemas.openxmlformats.org/officeDocument/2006/relationships/theme" Target="/ppt/slideMasters/theme/theme1.xml" Id="R434cc8187db6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889e18019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bab19bbbb44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7d5a364d41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d37d41fd4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40494e87d49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e0a4ca52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42661e03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6b59a5a0e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CHATRINE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