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2854a3641d48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4feb032e864982"/>
  </p:sldMasterIdLst>
  <p:sldIdLst>
    <p:sldId xmlns:r="http://schemas.openxmlformats.org/officeDocument/2006/relationships" id="256" r:id="R495ced663da444af"/>
    <p:sldId xmlns:r="http://schemas.openxmlformats.org/officeDocument/2006/relationships" id="257" r:id="R4b13005aa867489c"/>
    <p:sldId xmlns:r="http://schemas.openxmlformats.org/officeDocument/2006/relationships" id="258" r:id="R016f963784584349"/>
    <p:sldId xmlns:r="http://schemas.openxmlformats.org/officeDocument/2006/relationships" id="259" r:id="R786ea1eeac914c9b"/>
    <p:sldId xmlns:r="http://schemas.openxmlformats.org/officeDocument/2006/relationships" id="260" r:id="Raa120b4687d7410b"/>
    <p:sldId xmlns:r="http://schemas.openxmlformats.org/officeDocument/2006/relationships" id="261" r:id="R7b4109ef742745a0"/>
    <p:sldId xmlns:r="http://schemas.openxmlformats.org/officeDocument/2006/relationships" id="262" r:id="R3fccda1b57274e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4feb032e864982" /><Relationship Type="http://schemas.openxmlformats.org/officeDocument/2006/relationships/slide" Target="/ppt/slides/slide1.xml" Id="R495ced663da444af" /><Relationship Type="http://schemas.openxmlformats.org/officeDocument/2006/relationships/slide" Target="/ppt/slides/slide2.xml" Id="R4b13005aa867489c" /><Relationship Type="http://schemas.openxmlformats.org/officeDocument/2006/relationships/slide" Target="/ppt/slides/slide3.xml" Id="R016f963784584349" /><Relationship Type="http://schemas.openxmlformats.org/officeDocument/2006/relationships/slide" Target="/ppt/slides/slide4.xml" Id="R786ea1eeac914c9b" /><Relationship Type="http://schemas.openxmlformats.org/officeDocument/2006/relationships/slide" Target="/ppt/slides/slide5.xml" Id="Raa120b4687d7410b" /><Relationship Type="http://schemas.openxmlformats.org/officeDocument/2006/relationships/slide" Target="/ppt/slides/slide6.xml" Id="R7b4109ef742745a0" /><Relationship Type="http://schemas.openxmlformats.org/officeDocument/2006/relationships/slide" Target="/ppt/slides/slide7.xml" Id="R3fccda1b57274e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a0213a61148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babc9f75c4a0e" /><Relationship Type="http://schemas.openxmlformats.org/officeDocument/2006/relationships/theme" Target="/ppt/slideMasters/theme/theme1.xml" Id="R8622eb6b4cbe43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ebabc9f75c4a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9bd7bfd434b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90fa0cd134d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690574e534d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87028f6c24b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67b36463042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eb5971c7945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bc91b1ef64c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RADENBACH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RADENBACH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−849 881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8 402 727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8 549 303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RADENBACH FRED S JENSEN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Motzfeldts gate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920 354 807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