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f69141ce8740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f714889c8441dd"/>
  </p:sldMasterIdLst>
  <p:sldIdLst>
    <p:sldId xmlns:r="http://schemas.openxmlformats.org/officeDocument/2006/relationships" id="256" r:id="R97aff8760e4f4067"/>
    <p:sldId xmlns:r="http://schemas.openxmlformats.org/officeDocument/2006/relationships" id="257" r:id="Rdf8cef413c5840c2"/>
    <p:sldId xmlns:r="http://schemas.openxmlformats.org/officeDocument/2006/relationships" id="258" r:id="R88e8b3cbff1d4b53"/>
    <p:sldId xmlns:r="http://schemas.openxmlformats.org/officeDocument/2006/relationships" id="259" r:id="R48aab4554a7e46b4"/>
    <p:sldId xmlns:r="http://schemas.openxmlformats.org/officeDocument/2006/relationships" id="260" r:id="R1ee6206df8584669"/>
    <p:sldId xmlns:r="http://schemas.openxmlformats.org/officeDocument/2006/relationships" id="261" r:id="Rd93d4f9da1f84ff8"/>
    <p:sldId xmlns:r="http://schemas.openxmlformats.org/officeDocument/2006/relationships" id="262" r:id="Rdb78a4b9ab454e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f714889c8441dd" /><Relationship Type="http://schemas.openxmlformats.org/officeDocument/2006/relationships/slide" Target="/ppt/slides/slide1.xml" Id="R97aff8760e4f4067" /><Relationship Type="http://schemas.openxmlformats.org/officeDocument/2006/relationships/slide" Target="/ppt/slides/slide2.xml" Id="Rdf8cef413c5840c2" /><Relationship Type="http://schemas.openxmlformats.org/officeDocument/2006/relationships/slide" Target="/ppt/slides/slide3.xml" Id="R88e8b3cbff1d4b53" /><Relationship Type="http://schemas.openxmlformats.org/officeDocument/2006/relationships/slide" Target="/ppt/slides/slide4.xml" Id="R48aab4554a7e46b4" /><Relationship Type="http://schemas.openxmlformats.org/officeDocument/2006/relationships/slide" Target="/ppt/slides/slide5.xml" Id="R1ee6206df8584669" /><Relationship Type="http://schemas.openxmlformats.org/officeDocument/2006/relationships/slide" Target="/ppt/slides/slide6.xml" Id="Rd93d4f9da1f84ff8" /><Relationship Type="http://schemas.openxmlformats.org/officeDocument/2006/relationships/slide" Target="/ppt/slides/slide7.xml" Id="Rdb78a4b9ab454e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3dd15c4e8748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d197c3d964936" /><Relationship Type="http://schemas.openxmlformats.org/officeDocument/2006/relationships/theme" Target="/ppt/slideMasters/theme/theme1.xml" Id="Reae78164538d4f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2d197c3d9649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e16aee9544a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8056a37d648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5ad25934048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68c0a8eb84d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84a2fe0f145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2950472c74d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d0c10b80f45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BOREAL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BOREAL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2 452 789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−1 774 296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−93 329 931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977 014 320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6 672 812 155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VALHALL BIDCO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920 355 390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HOLDING AS</a:t>
            </a:r>
          </a:p>
        </p:txBody>
      </p:sp>
    </p:spTree>
  </p:cSld>
  <p:clrMapOvr>
    <a:masterClrMapping xmlns:a="http://schemas.openxmlformats.org/drawingml/2006/main"/>
  </p:clrMapOvr>
</p:sld>
</file>