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c40c4acc294d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0b6ed9821248e4"/>
  </p:sldMasterIdLst>
  <p:sldIdLst>
    <p:sldId xmlns:r="http://schemas.openxmlformats.org/officeDocument/2006/relationships" id="256" r:id="Rfead1ff26e614923"/>
    <p:sldId xmlns:r="http://schemas.openxmlformats.org/officeDocument/2006/relationships" id="257" r:id="Rac56c493e84b42cc"/>
    <p:sldId xmlns:r="http://schemas.openxmlformats.org/officeDocument/2006/relationships" id="258" r:id="R5d5c271cd5fc4172"/>
    <p:sldId xmlns:r="http://schemas.openxmlformats.org/officeDocument/2006/relationships" id="259" r:id="Reee4131b9f3a4d4a"/>
    <p:sldId xmlns:r="http://schemas.openxmlformats.org/officeDocument/2006/relationships" id="260" r:id="R97a7b338a01249bf"/>
    <p:sldId xmlns:r="http://schemas.openxmlformats.org/officeDocument/2006/relationships" id="261" r:id="R0208fb09677146ef"/>
    <p:sldId xmlns:r="http://schemas.openxmlformats.org/officeDocument/2006/relationships" id="262" r:id="R816c825824c242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b6ed9821248e4" /><Relationship Type="http://schemas.openxmlformats.org/officeDocument/2006/relationships/slide" Target="/ppt/slides/slide1.xml" Id="Rfead1ff26e614923" /><Relationship Type="http://schemas.openxmlformats.org/officeDocument/2006/relationships/slide" Target="/ppt/slides/slide2.xml" Id="Rac56c493e84b42cc" /><Relationship Type="http://schemas.openxmlformats.org/officeDocument/2006/relationships/slide" Target="/ppt/slides/slide3.xml" Id="R5d5c271cd5fc4172" /><Relationship Type="http://schemas.openxmlformats.org/officeDocument/2006/relationships/slide" Target="/ppt/slides/slide4.xml" Id="Reee4131b9f3a4d4a" /><Relationship Type="http://schemas.openxmlformats.org/officeDocument/2006/relationships/slide" Target="/ppt/slides/slide5.xml" Id="R97a7b338a01249bf" /><Relationship Type="http://schemas.openxmlformats.org/officeDocument/2006/relationships/slide" Target="/ppt/slides/slide6.xml" Id="R0208fb09677146ef" /><Relationship Type="http://schemas.openxmlformats.org/officeDocument/2006/relationships/slide" Target="/ppt/slides/slide7.xml" Id="R816c825824c242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81713111f42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65cf6092e47c4" /><Relationship Type="http://schemas.openxmlformats.org/officeDocument/2006/relationships/theme" Target="/ppt/slideMasters/theme/theme1.xml" Id="Ra4bca7e5f8f543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e65cf6092e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3c77de1da40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97894d5c743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952a817d04b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e0dbe14fc46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45f90e2954c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ea5c876bb4f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3fbb5fc5248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MUFFETANGEN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MUFFETANGEN HOLDING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6 136 889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40 048 638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41 632 151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MUFFETANGEN SIMEN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Strandvei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920 410 391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MUFFETANGEN HOLDING AS</a:t>
            </a:r>
          </a:p>
        </p:txBody>
      </p:sp>
    </p:spTree>
  </p:cSld>
  <p:clrMapOvr>
    <a:masterClrMapping xmlns:a="http://schemas.openxmlformats.org/drawingml/2006/main"/>
  </p:clrMapOvr>
</p:sld>
</file>