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534817817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c2da1f7694a77"/>
  </p:sldMasterIdLst>
  <p:sldIdLst>
    <p:sldId xmlns:r="http://schemas.openxmlformats.org/officeDocument/2006/relationships" id="256" r:id="R53262f8e50334eea"/>
    <p:sldId xmlns:r="http://schemas.openxmlformats.org/officeDocument/2006/relationships" id="257" r:id="R78eea2519de243a0"/>
    <p:sldId xmlns:r="http://schemas.openxmlformats.org/officeDocument/2006/relationships" id="258" r:id="Rf721df0003254d73"/>
    <p:sldId xmlns:r="http://schemas.openxmlformats.org/officeDocument/2006/relationships" id="259" r:id="R1f6223b2fb724c7b"/>
    <p:sldId xmlns:r="http://schemas.openxmlformats.org/officeDocument/2006/relationships" id="260" r:id="R243b3e985e674cc3"/>
    <p:sldId xmlns:r="http://schemas.openxmlformats.org/officeDocument/2006/relationships" id="261" r:id="R3d64612189254b3b"/>
    <p:sldId xmlns:r="http://schemas.openxmlformats.org/officeDocument/2006/relationships" id="262" r:id="R9cf96275154a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c2da1f7694a77" /><Relationship Type="http://schemas.openxmlformats.org/officeDocument/2006/relationships/slide" Target="/ppt/slides/slide1.xml" Id="R53262f8e50334eea" /><Relationship Type="http://schemas.openxmlformats.org/officeDocument/2006/relationships/slide" Target="/ppt/slides/slide2.xml" Id="R78eea2519de243a0" /><Relationship Type="http://schemas.openxmlformats.org/officeDocument/2006/relationships/slide" Target="/ppt/slides/slide3.xml" Id="Rf721df0003254d73" /><Relationship Type="http://schemas.openxmlformats.org/officeDocument/2006/relationships/slide" Target="/ppt/slides/slide4.xml" Id="R1f6223b2fb724c7b" /><Relationship Type="http://schemas.openxmlformats.org/officeDocument/2006/relationships/slide" Target="/ppt/slides/slide5.xml" Id="R243b3e985e674cc3" /><Relationship Type="http://schemas.openxmlformats.org/officeDocument/2006/relationships/slide" Target="/ppt/slides/slide6.xml" Id="R3d64612189254b3b" /><Relationship Type="http://schemas.openxmlformats.org/officeDocument/2006/relationships/slide" Target="/ppt/slides/slide7.xml" Id="R9cf96275154a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bd5270f86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b4fb2cae0438f" /><Relationship Type="http://schemas.openxmlformats.org/officeDocument/2006/relationships/theme" Target="/ppt/slideMasters/theme/theme1.xml" Id="Rbf3617d422f1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b4fb2cae0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b7a4ebe346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3f6cde201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adc80a35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416bee428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c38ddddcf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ccc0d5a95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a1df16cdf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HUNGNES KALDHOL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