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3531e1067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d428453ea94278"/>
  </p:sldMasterIdLst>
  <p:sldIdLst>
    <p:sldId xmlns:r="http://schemas.openxmlformats.org/officeDocument/2006/relationships" id="256" r:id="R52a182ded4724668"/>
    <p:sldId xmlns:r="http://schemas.openxmlformats.org/officeDocument/2006/relationships" id="257" r:id="R6e32aa27f316471e"/>
    <p:sldId xmlns:r="http://schemas.openxmlformats.org/officeDocument/2006/relationships" id="258" r:id="Rcabb58252f66485e"/>
    <p:sldId xmlns:r="http://schemas.openxmlformats.org/officeDocument/2006/relationships" id="259" r:id="Rb32d78ffcd5f4404"/>
    <p:sldId xmlns:r="http://schemas.openxmlformats.org/officeDocument/2006/relationships" id="260" r:id="R75184c90f28e4274"/>
    <p:sldId xmlns:r="http://schemas.openxmlformats.org/officeDocument/2006/relationships" id="261" r:id="R7914b6f138f64988"/>
    <p:sldId xmlns:r="http://schemas.openxmlformats.org/officeDocument/2006/relationships" id="262" r:id="Rf191d5ead035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428453ea94278" /><Relationship Type="http://schemas.openxmlformats.org/officeDocument/2006/relationships/slide" Target="/ppt/slides/slide1.xml" Id="R52a182ded4724668" /><Relationship Type="http://schemas.openxmlformats.org/officeDocument/2006/relationships/slide" Target="/ppt/slides/slide2.xml" Id="R6e32aa27f316471e" /><Relationship Type="http://schemas.openxmlformats.org/officeDocument/2006/relationships/slide" Target="/ppt/slides/slide3.xml" Id="Rcabb58252f66485e" /><Relationship Type="http://schemas.openxmlformats.org/officeDocument/2006/relationships/slide" Target="/ppt/slides/slide4.xml" Id="Rb32d78ffcd5f4404" /><Relationship Type="http://schemas.openxmlformats.org/officeDocument/2006/relationships/slide" Target="/ppt/slides/slide5.xml" Id="R75184c90f28e4274" /><Relationship Type="http://schemas.openxmlformats.org/officeDocument/2006/relationships/slide" Target="/ppt/slides/slide6.xml" Id="R7914b6f138f64988" /><Relationship Type="http://schemas.openxmlformats.org/officeDocument/2006/relationships/slide" Target="/ppt/slides/slide7.xml" Id="Rf191d5ead035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8ccc9ad21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202884f7e4037" /><Relationship Type="http://schemas.openxmlformats.org/officeDocument/2006/relationships/theme" Target="/ppt/slideMasters/theme/theme1.xml" Id="Rc531ee5e4af0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202884f7e40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1293aab3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cbf7c406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c331a7ee2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8a3a65c20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6266ec9c7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a6731e9f6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488383a9b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KRAGERØ PATRIOTENE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KRAGERØ PATRIOTENE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FLINTSTONE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TERJE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SAMMU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 PARTNER AS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920 415 210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KRAGERØ PATRIOTENE AS</a:t>
            </a:r>
          </a:p>
        </p:txBody>
      </p:sp>
    </p:spTree>
  </p:cSld>
  <p:clrMapOvr>
    <a:masterClrMapping xmlns:a="http://schemas.openxmlformats.org/drawingml/2006/main"/>
  </p:clrMapOvr>
</p:sld>
</file>