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dae047828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678da28704eb4"/>
  </p:sldMasterIdLst>
  <p:sldIdLst>
    <p:sldId xmlns:r="http://schemas.openxmlformats.org/officeDocument/2006/relationships" id="256" r:id="R41bb968b8ec54e05"/>
    <p:sldId xmlns:r="http://schemas.openxmlformats.org/officeDocument/2006/relationships" id="257" r:id="R73d788dc8cc94a74"/>
    <p:sldId xmlns:r="http://schemas.openxmlformats.org/officeDocument/2006/relationships" id="258" r:id="R4dc32051cb604650"/>
    <p:sldId xmlns:r="http://schemas.openxmlformats.org/officeDocument/2006/relationships" id="259" r:id="R5470081f9f6c42fc"/>
    <p:sldId xmlns:r="http://schemas.openxmlformats.org/officeDocument/2006/relationships" id="260" r:id="R60d75b5a19ca4cfe"/>
    <p:sldId xmlns:r="http://schemas.openxmlformats.org/officeDocument/2006/relationships" id="261" r:id="R312684a5c49c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678da28704eb4" /><Relationship Type="http://schemas.openxmlformats.org/officeDocument/2006/relationships/slide" Target="/ppt/slides/slide1.xml" Id="R41bb968b8ec54e05" /><Relationship Type="http://schemas.openxmlformats.org/officeDocument/2006/relationships/slide" Target="/ppt/slides/slide2.xml" Id="R73d788dc8cc94a74" /><Relationship Type="http://schemas.openxmlformats.org/officeDocument/2006/relationships/slide" Target="/ppt/slides/slide3.xml" Id="R4dc32051cb604650" /><Relationship Type="http://schemas.openxmlformats.org/officeDocument/2006/relationships/slide" Target="/ppt/slides/slide4.xml" Id="R5470081f9f6c42fc" /><Relationship Type="http://schemas.openxmlformats.org/officeDocument/2006/relationships/slide" Target="/ppt/slides/slide5.xml" Id="R60d75b5a19ca4cfe" /><Relationship Type="http://schemas.openxmlformats.org/officeDocument/2006/relationships/slide" Target="/ppt/slides/slide6.xml" Id="R312684a5c49c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d5251f292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32d86aca4c14" /><Relationship Type="http://schemas.openxmlformats.org/officeDocument/2006/relationships/theme" Target="/ppt/slideMasters/theme/theme1.xml" Id="R350c1e245c81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a32d86aca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e644241c0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892af4a5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d81847fd4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268086e37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58a8d8dd8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838fb8e3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