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a90519692a43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8634aa7fe9470e"/>
  </p:sldMasterIdLst>
  <p:sldIdLst>
    <p:sldId xmlns:r="http://schemas.openxmlformats.org/officeDocument/2006/relationships" id="256" r:id="R0d02247cfa13430f"/>
    <p:sldId xmlns:r="http://schemas.openxmlformats.org/officeDocument/2006/relationships" id="257" r:id="R79943e2df4b14bc1"/>
    <p:sldId xmlns:r="http://schemas.openxmlformats.org/officeDocument/2006/relationships" id="258" r:id="R3a1dcc4cbb344d0a"/>
    <p:sldId xmlns:r="http://schemas.openxmlformats.org/officeDocument/2006/relationships" id="259" r:id="Rf3103a2a6b494745"/>
    <p:sldId xmlns:r="http://schemas.openxmlformats.org/officeDocument/2006/relationships" id="260" r:id="R818d0f79739e4b07"/>
    <p:sldId xmlns:r="http://schemas.openxmlformats.org/officeDocument/2006/relationships" id="261" r:id="R36ceafbf87014eeb"/>
    <p:sldId xmlns:r="http://schemas.openxmlformats.org/officeDocument/2006/relationships" id="262" r:id="R4acc9eb691e24c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634aa7fe9470e" /><Relationship Type="http://schemas.openxmlformats.org/officeDocument/2006/relationships/slide" Target="/ppt/slides/slide1.xml" Id="R0d02247cfa13430f" /><Relationship Type="http://schemas.openxmlformats.org/officeDocument/2006/relationships/slide" Target="/ppt/slides/slide2.xml" Id="R79943e2df4b14bc1" /><Relationship Type="http://schemas.openxmlformats.org/officeDocument/2006/relationships/slide" Target="/ppt/slides/slide3.xml" Id="R3a1dcc4cbb344d0a" /><Relationship Type="http://schemas.openxmlformats.org/officeDocument/2006/relationships/slide" Target="/ppt/slides/slide4.xml" Id="Rf3103a2a6b494745" /><Relationship Type="http://schemas.openxmlformats.org/officeDocument/2006/relationships/slide" Target="/ppt/slides/slide5.xml" Id="R818d0f79739e4b07" /><Relationship Type="http://schemas.openxmlformats.org/officeDocument/2006/relationships/slide" Target="/ppt/slides/slide6.xml" Id="R36ceafbf87014eeb" /><Relationship Type="http://schemas.openxmlformats.org/officeDocument/2006/relationships/slide" Target="/ppt/slides/slide7.xml" Id="R4acc9eb691e24c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ef7f378be4c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99a1f788140d1" /><Relationship Type="http://schemas.openxmlformats.org/officeDocument/2006/relationships/theme" Target="/ppt/slideMasters/theme/theme1.xml" Id="Rffd38652484a4d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d99a1f788140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dd75b998541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d50dcd74848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dcf97eeb14e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b6dbf50f14d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823e009424c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8675be97e46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ae8d445c34b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ØGREID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ØGREID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59 922 200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59 926 356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312 564 010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397 783 531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ØGREID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HEDWIG ØGREID INVEST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TRUNKFISH CAPITAL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Øgreid AS, Løkkeveien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920 438 776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HOLDING AS</a:t>
            </a:r>
          </a:p>
        </p:txBody>
      </p:sp>
    </p:spTree>
  </p:cSld>
  <p:clrMapOvr>
    <a:masterClrMapping xmlns:a="http://schemas.openxmlformats.org/drawingml/2006/main"/>
  </p:clrMapOvr>
</p:sld>
</file>