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9cc22df3a8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b0377cb27485c"/>
  </p:sldMasterIdLst>
  <p:sldIdLst>
    <p:sldId xmlns:r="http://schemas.openxmlformats.org/officeDocument/2006/relationships" id="256" r:id="R070455a0bb864ff3"/>
    <p:sldId xmlns:r="http://schemas.openxmlformats.org/officeDocument/2006/relationships" id="257" r:id="R64f01595b466430c"/>
    <p:sldId xmlns:r="http://schemas.openxmlformats.org/officeDocument/2006/relationships" id="258" r:id="Ra10b940621844413"/>
    <p:sldId xmlns:r="http://schemas.openxmlformats.org/officeDocument/2006/relationships" id="259" r:id="Rd5e042e2bbc34ded"/>
    <p:sldId xmlns:r="http://schemas.openxmlformats.org/officeDocument/2006/relationships" id="260" r:id="Rf0636441b8af49ff"/>
    <p:sldId xmlns:r="http://schemas.openxmlformats.org/officeDocument/2006/relationships" id="261" r:id="Rf141ba6a1819494a"/>
    <p:sldId xmlns:r="http://schemas.openxmlformats.org/officeDocument/2006/relationships" id="262" r:id="R3756579d8a07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b0377cb27485c" /><Relationship Type="http://schemas.openxmlformats.org/officeDocument/2006/relationships/slide" Target="/ppt/slides/slide1.xml" Id="R070455a0bb864ff3" /><Relationship Type="http://schemas.openxmlformats.org/officeDocument/2006/relationships/slide" Target="/ppt/slides/slide2.xml" Id="R64f01595b466430c" /><Relationship Type="http://schemas.openxmlformats.org/officeDocument/2006/relationships/slide" Target="/ppt/slides/slide3.xml" Id="Ra10b940621844413" /><Relationship Type="http://schemas.openxmlformats.org/officeDocument/2006/relationships/slide" Target="/ppt/slides/slide4.xml" Id="Rd5e042e2bbc34ded" /><Relationship Type="http://schemas.openxmlformats.org/officeDocument/2006/relationships/slide" Target="/ppt/slides/slide5.xml" Id="Rf0636441b8af49ff" /><Relationship Type="http://schemas.openxmlformats.org/officeDocument/2006/relationships/slide" Target="/ppt/slides/slide6.xml" Id="Rf141ba6a1819494a" /><Relationship Type="http://schemas.openxmlformats.org/officeDocument/2006/relationships/slide" Target="/ppt/slides/slide7.xml" Id="R3756579d8a07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a3563615442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fd36776634fe6" /><Relationship Type="http://schemas.openxmlformats.org/officeDocument/2006/relationships/theme" Target="/ppt/slideMasters/theme/theme1.xml" Id="R6a1fda37f6b7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fd3677663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8cac491d5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9ac7cdaa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893a0fc1f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d6b0904fa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abea6227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8af6b5d8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1db162cf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EDVARDSEN DEMROEN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DEMROEN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72 652 447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61 448 242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73 073 692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Ajervegen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jorgen@causa.no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EDVARDSEN DEMROEN HOLDING AS</a:t>
            </a:r>
          </a:p>
        </p:txBody>
      </p:sp>
    </p:spTree>
  </p:cSld>
  <p:clrMapOvr>
    <a:masterClrMapping xmlns:a="http://schemas.openxmlformats.org/drawingml/2006/main"/>
  </p:clrMapOvr>
</p:sld>
</file>