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ac3cd5b1694c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7f3e7fb9c54d6c"/>
  </p:sldMasterIdLst>
  <p:sldIdLst>
    <p:sldId xmlns:r="http://schemas.openxmlformats.org/officeDocument/2006/relationships" id="256" r:id="R5813978af3e34719"/>
    <p:sldId xmlns:r="http://schemas.openxmlformats.org/officeDocument/2006/relationships" id="257" r:id="R273c008b04e44cd7"/>
    <p:sldId xmlns:r="http://schemas.openxmlformats.org/officeDocument/2006/relationships" id="258" r:id="Rd85c42ada50d4297"/>
    <p:sldId xmlns:r="http://schemas.openxmlformats.org/officeDocument/2006/relationships" id="259" r:id="Ra11f34ed07a2437a"/>
    <p:sldId xmlns:r="http://schemas.openxmlformats.org/officeDocument/2006/relationships" id="260" r:id="Rba811638e8e94ef5"/>
    <p:sldId xmlns:r="http://schemas.openxmlformats.org/officeDocument/2006/relationships" id="261" r:id="Rf55c5586162747b0"/>
    <p:sldId xmlns:r="http://schemas.openxmlformats.org/officeDocument/2006/relationships" id="262" r:id="R3c1213e046bc45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f3e7fb9c54d6c" /><Relationship Type="http://schemas.openxmlformats.org/officeDocument/2006/relationships/slide" Target="/ppt/slides/slide1.xml" Id="R5813978af3e34719" /><Relationship Type="http://schemas.openxmlformats.org/officeDocument/2006/relationships/slide" Target="/ppt/slides/slide2.xml" Id="R273c008b04e44cd7" /><Relationship Type="http://schemas.openxmlformats.org/officeDocument/2006/relationships/slide" Target="/ppt/slides/slide3.xml" Id="Rd85c42ada50d4297" /><Relationship Type="http://schemas.openxmlformats.org/officeDocument/2006/relationships/slide" Target="/ppt/slides/slide4.xml" Id="Ra11f34ed07a2437a" /><Relationship Type="http://schemas.openxmlformats.org/officeDocument/2006/relationships/slide" Target="/ppt/slides/slide5.xml" Id="Rba811638e8e94ef5" /><Relationship Type="http://schemas.openxmlformats.org/officeDocument/2006/relationships/slide" Target="/ppt/slides/slide6.xml" Id="Rf55c5586162747b0" /><Relationship Type="http://schemas.openxmlformats.org/officeDocument/2006/relationships/slide" Target="/ppt/slides/slide7.xml" Id="R3c1213e046bc45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8cf85a15546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41a1e6dfd4bc9" /><Relationship Type="http://schemas.openxmlformats.org/officeDocument/2006/relationships/theme" Target="/ppt/slideMasters/theme/theme1.xml" Id="Rd630750d47b9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a41a1e6dfd4b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788b6b114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bb3a0bba840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b013585ae4d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aa02d8eae45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618d6f9034d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d7cffefe749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bc620889f4d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MARKI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2 215 459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MARKI ANDRÉ M ASJERSEN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Berglia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1812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