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c29c8e4071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a12ced0b14754"/>
  </p:sldMasterIdLst>
  <p:sldIdLst>
    <p:sldId xmlns:r="http://schemas.openxmlformats.org/officeDocument/2006/relationships" id="256" r:id="R5e64d113915c4063"/>
    <p:sldId xmlns:r="http://schemas.openxmlformats.org/officeDocument/2006/relationships" id="257" r:id="R991c5ef96d9e4827"/>
    <p:sldId xmlns:r="http://schemas.openxmlformats.org/officeDocument/2006/relationships" id="258" r:id="R66b1f9c20ba14f25"/>
    <p:sldId xmlns:r="http://schemas.openxmlformats.org/officeDocument/2006/relationships" id="259" r:id="Ra18d198fb3d44ede"/>
    <p:sldId xmlns:r="http://schemas.openxmlformats.org/officeDocument/2006/relationships" id="260" r:id="R262e09848e2a4a0e"/>
    <p:sldId xmlns:r="http://schemas.openxmlformats.org/officeDocument/2006/relationships" id="261" r:id="R2f3c4bb2aa8847a7"/>
    <p:sldId xmlns:r="http://schemas.openxmlformats.org/officeDocument/2006/relationships" id="262" r:id="R79c50c5c00b9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a12ced0b14754" /><Relationship Type="http://schemas.openxmlformats.org/officeDocument/2006/relationships/slide" Target="/ppt/slides/slide1.xml" Id="R5e64d113915c4063" /><Relationship Type="http://schemas.openxmlformats.org/officeDocument/2006/relationships/slide" Target="/ppt/slides/slide2.xml" Id="R991c5ef96d9e4827" /><Relationship Type="http://schemas.openxmlformats.org/officeDocument/2006/relationships/slide" Target="/ppt/slides/slide3.xml" Id="R66b1f9c20ba14f25" /><Relationship Type="http://schemas.openxmlformats.org/officeDocument/2006/relationships/slide" Target="/ppt/slides/slide4.xml" Id="Ra18d198fb3d44ede" /><Relationship Type="http://schemas.openxmlformats.org/officeDocument/2006/relationships/slide" Target="/ppt/slides/slide5.xml" Id="R262e09848e2a4a0e" /><Relationship Type="http://schemas.openxmlformats.org/officeDocument/2006/relationships/slide" Target="/ppt/slides/slide6.xml" Id="R2f3c4bb2aa8847a7" /><Relationship Type="http://schemas.openxmlformats.org/officeDocument/2006/relationships/slide" Target="/ppt/slides/slide7.xml" Id="R79c50c5c00b9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51d4f8297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0795926304238" /><Relationship Type="http://schemas.openxmlformats.org/officeDocument/2006/relationships/theme" Target="/ppt/slideMasters/theme/theme1.xml" Id="Ra15af353e23f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8079592630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b7e670a17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40566f301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1d24c726d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d132870b8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26ddbc1ea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237af6792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7f88663cf4a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RAMFJORD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3 740 212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TERJE ØVERGÅRD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Jacobsen, Sjølystveien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