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f3c7fa7f83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501f3f4e24bff"/>
  </p:sldMasterIdLst>
  <p:sldIdLst>
    <p:sldId xmlns:r="http://schemas.openxmlformats.org/officeDocument/2006/relationships" id="256" r:id="R8c5916a8be76450e"/>
    <p:sldId xmlns:r="http://schemas.openxmlformats.org/officeDocument/2006/relationships" id="257" r:id="R539c640047124a8f"/>
    <p:sldId xmlns:r="http://schemas.openxmlformats.org/officeDocument/2006/relationships" id="258" r:id="Rf6ccf28f11754463"/>
    <p:sldId xmlns:r="http://schemas.openxmlformats.org/officeDocument/2006/relationships" id="259" r:id="R9182f52150184a92"/>
    <p:sldId xmlns:r="http://schemas.openxmlformats.org/officeDocument/2006/relationships" id="260" r:id="R35dcbc04d28e42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501f3f4e24bff" /><Relationship Type="http://schemas.openxmlformats.org/officeDocument/2006/relationships/slide" Target="/ppt/slides/slide1.xml" Id="R8c5916a8be76450e" /><Relationship Type="http://schemas.openxmlformats.org/officeDocument/2006/relationships/slide" Target="/ppt/slides/slide2.xml" Id="R539c640047124a8f" /><Relationship Type="http://schemas.openxmlformats.org/officeDocument/2006/relationships/slide" Target="/ppt/slides/slide3.xml" Id="Rf6ccf28f11754463" /><Relationship Type="http://schemas.openxmlformats.org/officeDocument/2006/relationships/slide" Target="/ppt/slides/slide4.xml" Id="R9182f52150184a92" /><Relationship Type="http://schemas.openxmlformats.org/officeDocument/2006/relationships/slide" Target="/ppt/slides/slide5.xml" Id="R35dcbc04d28e42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5dbf23671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69938dee64def" /><Relationship Type="http://schemas.openxmlformats.org/officeDocument/2006/relationships/theme" Target="/ppt/slideMasters/theme/theme1.xml" Id="R6acf4ad9f05a47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069938dee64d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9a6d028f745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211a46c1043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86da49595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f92680fe949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fd18e1c74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ULLENSVANG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ULLENSVANG KOMMUNE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Opheimsgata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920 500 633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