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e679f130e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37ea46a064e53"/>
  </p:sldMasterIdLst>
  <p:sldIdLst>
    <p:sldId xmlns:r="http://schemas.openxmlformats.org/officeDocument/2006/relationships" id="256" r:id="R143854b0109243b6"/>
    <p:sldId xmlns:r="http://schemas.openxmlformats.org/officeDocument/2006/relationships" id="257" r:id="R8624372b6c0848c1"/>
    <p:sldId xmlns:r="http://schemas.openxmlformats.org/officeDocument/2006/relationships" id="258" r:id="R32567fb355574bc2"/>
    <p:sldId xmlns:r="http://schemas.openxmlformats.org/officeDocument/2006/relationships" id="259" r:id="Rbea86abb2fd047fa"/>
    <p:sldId xmlns:r="http://schemas.openxmlformats.org/officeDocument/2006/relationships" id="260" r:id="R489c384fa4504c9d"/>
    <p:sldId xmlns:r="http://schemas.openxmlformats.org/officeDocument/2006/relationships" id="261" r:id="Raf4f9af4295644b0"/>
    <p:sldId xmlns:r="http://schemas.openxmlformats.org/officeDocument/2006/relationships" id="262" r:id="Re0c855a1fce5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37ea46a064e53" /><Relationship Type="http://schemas.openxmlformats.org/officeDocument/2006/relationships/slide" Target="/ppt/slides/slide1.xml" Id="R143854b0109243b6" /><Relationship Type="http://schemas.openxmlformats.org/officeDocument/2006/relationships/slide" Target="/ppt/slides/slide2.xml" Id="R8624372b6c0848c1" /><Relationship Type="http://schemas.openxmlformats.org/officeDocument/2006/relationships/slide" Target="/ppt/slides/slide3.xml" Id="R32567fb355574bc2" /><Relationship Type="http://schemas.openxmlformats.org/officeDocument/2006/relationships/slide" Target="/ppt/slides/slide4.xml" Id="Rbea86abb2fd047fa" /><Relationship Type="http://schemas.openxmlformats.org/officeDocument/2006/relationships/slide" Target="/ppt/slides/slide5.xml" Id="R489c384fa4504c9d" /><Relationship Type="http://schemas.openxmlformats.org/officeDocument/2006/relationships/slide" Target="/ppt/slides/slide6.xml" Id="Raf4f9af4295644b0" /><Relationship Type="http://schemas.openxmlformats.org/officeDocument/2006/relationships/slide" Target="/ppt/slides/slide7.xml" Id="Re0c855a1fce5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d9014d687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3b45f1f24b33" /><Relationship Type="http://schemas.openxmlformats.org/officeDocument/2006/relationships/theme" Target="/ppt/slideMasters/theme/theme1.xml" Id="Rf39cac1b7468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c3b45f1f2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95c9c5d30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75e6dfc14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10aa3181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124d2c9d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afea3e32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21613bfe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d22dca8f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Leveldvegen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