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ff0e97f56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c5085926a431b"/>
  </p:sldMasterIdLst>
  <p:sldIdLst>
    <p:sldId xmlns:r="http://schemas.openxmlformats.org/officeDocument/2006/relationships" id="256" r:id="Re6ec908318ed4eb7"/>
    <p:sldId xmlns:r="http://schemas.openxmlformats.org/officeDocument/2006/relationships" id="257" r:id="Rd2cca8b3a3854643"/>
    <p:sldId xmlns:r="http://schemas.openxmlformats.org/officeDocument/2006/relationships" id="258" r:id="Rc7c03f0d70464fc7"/>
    <p:sldId xmlns:r="http://schemas.openxmlformats.org/officeDocument/2006/relationships" id="259" r:id="R434f23eb94f9455c"/>
    <p:sldId xmlns:r="http://schemas.openxmlformats.org/officeDocument/2006/relationships" id="260" r:id="R9d5914e61aac42f6"/>
    <p:sldId xmlns:r="http://schemas.openxmlformats.org/officeDocument/2006/relationships" id="261" r:id="Rbdbe7d6651b34ddf"/>
    <p:sldId xmlns:r="http://schemas.openxmlformats.org/officeDocument/2006/relationships" id="262" r:id="R68b72a8953fe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c5085926a431b" /><Relationship Type="http://schemas.openxmlformats.org/officeDocument/2006/relationships/slide" Target="/ppt/slides/slide1.xml" Id="Re6ec908318ed4eb7" /><Relationship Type="http://schemas.openxmlformats.org/officeDocument/2006/relationships/slide" Target="/ppt/slides/slide2.xml" Id="Rd2cca8b3a3854643" /><Relationship Type="http://schemas.openxmlformats.org/officeDocument/2006/relationships/slide" Target="/ppt/slides/slide3.xml" Id="Rc7c03f0d70464fc7" /><Relationship Type="http://schemas.openxmlformats.org/officeDocument/2006/relationships/slide" Target="/ppt/slides/slide4.xml" Id="R434f23eb94f9455c" /><Relationship Type="http://schemas.openxmlformats.org/officeDocument/2006/relationships/slide" Target="/ppt/slides/slide5.xml" Id="R9d5914e61aac42f6" /><Relationship Type="http://schemas.openxmlformats.org/officeDocument/2006/relationships/slide" Target="/ppt/slides/slide6.xml" Id="Rbdbe7d6651b34ddf" /><Relationship Type="http://schemas.openxmlformats.org/officeDocument/2006/relationships/slide" Target="/ppt/slides/slide7.xml" Id="R68b72a8953fe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ed278161b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1d2a24064e61" /><Relationship Type="http://schemas.openxmlformats.org/officeDocument/2006/relationships/theme" Target="/ppt/slideMasters/theme/theme1.xml" Id="R096a5e29c9d6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b1d2a2406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b59ed398e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92d58601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7d3cb66d7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7d9df702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7cd96679c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807ce396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5fbcb51b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HEHENA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24 830 204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MICHIELLE LEI LANI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Barthebrygga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