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f898d5dd27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f0aeefee64689"/>
  </p:sldMasterIdLst>
  <p:sldIdLst>
    <p:sldId xmlns:r="http://schemas.openxmlformats.org/officeDocument/2006/relationships" id="256" r:id="R33d905eb61734349"/>
    <p:sldId xmlns:r="http://schemas.openxmlformats.org/officeDocument/2006/relationships" id="257" r:id="R14ed5c7cc6894d58"/>
    <p:sldId xmlns:r="http://schemas.openxmlformats.org/officeDocument/2006/relationships" id="258" r:id="Rb059637f3dbf48aa"/>
    <p:sldId xmlns:r="http://schemas.openxmlformats.org/officeDocument/2006/relationships" id="259" r:id="R33ed1d13bb2f4a8f"/>
    <p:sldId xmlns:r="http://schemas.openxmlformats.org/officeDocument/2006/relationships" id="260" r:id="Rddaf3060b56d4b13"/>
    <p:sldId xmlns:r="http://schemas.openxmlformats.org/officeDocument/2006/relationships" id="261" r:id="R3b8c8e8cfcbe48b0"/>
    <p:sldId xmlns:r="http://schemas.openxmlformats.org/officeDocument/2006/relationships" id="262" r:id="R511a35745dd643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f0aeefee64689" /><Relationship Type="http://schemas.openxmlformats.org/officeDocument/2006/relationships/slide" Target="/ppt/slides/slide1.xml" Id="R33d905eb61734349" /><Relationship Type="http://schemas.openxmlformats.org/officeDocument/2006/relationships/slide" Target="/ppt/slides/slide2.xml" Id="R14ed5c7cc6894d58" /><Relationship Type="http://schemas.openxmlformats.org/officeDocument/2006/relationships/slide" Target="/ppt/slides/slide3.xml" Id="Rb059637f3dbf48aa" /><Relationship Type="http://schemas.openxmlformats.org/officeDocument/2006/relationships/slide" Target="/ppt/slides/slide4.xml" Id="R33ed1d13bb2f4a8f" /><Relationship Type="http://schemas.openxmlformats.org/officeDocument/2006/relationships/slide" Target="/ppt/slides/slide5.xml" Id="Rddaf3060b56d4b13" /><Relationship Type="http://schemas.openxmlformats.org/officeDocument/2006/relationships/slide" Target="/ppt/slides/slide6.xml" Id="R3b8c8e8cfcbe48b0" /><Relationship Type="http://schemas.openxmlformats.org/officeDocument/2006/relationships/slide" Target="/ppt/slides/slide7.xml" Id="R511a35745dd643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e0490210c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d19331c54e6e" /><Relationship Type="http://schemas.openxmlformats.org/officeDocument/2006/relationships/theme" Target="/ppt/slideMasters/theme/theme1.xml" Id="R010275a1724b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1d19331c5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b39aa906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ae14f83de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7a98b8f61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1325759c5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43a35106c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54960ce664b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3cc2eb549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STAMNNESET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STAMNNESET AS ble etablert [år] og holder til i Indre Kvarøy.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3 465 553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57 073 084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KVARØY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PIONÈR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Bekkefjæra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8743 Indre Kvarøy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920 588 832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STAMNNESET AS</a:t>
            </a:r>
          </a:p>
        </p:txBody>
      </p:sp>
    </p:spTree>
  </p:cSld>
  <p:clrMapOvr>
    <a:masterClrMapping xmlns:a="http://schemas.openxmlformats.org/drawingml/2006/main"/>
  </p:clrMapOvr>
</p:sld>
</file>