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c63a337e8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64bf3a7b74fcf"/>
  </p:sldMasterIdLst>
  <p:sldIdLst>
    <p:sldId xmlns:r="http://schemas.openxmlformats.org/officeDocument/2006/relationships" id="256" r:id="R81b05f4d1e5d49e3"/>
    <p:sldId xmlns:r="http://schemas.openxmlformats.org/officeDocument/2006/relationships" id="257" r:id="R904f55cde0404873"/>
    <p:sldId xmlns:r="http://schemas.openxmlformats.org/officeDocument/2006/relationships" id="258" r:id="R53e3a3a7dcf14394"/>
    <p:sldId xmlns:r="http://schemas.openxmlformats.org/officeDocument/2006/relationships" id="259" r:id="R39a5e5b494444c71"/>
    <p:sldId xmlns:r="http://schemas.openxmlformats.org/officeDocument/2006/relationships" id="260" r:id="Rbb2e9f62cff44bb9"/>
    <p:sldId xmlns:r="http://schemas.openxmlformats.org/officeDocument/2006/relationships" id="261" r:id="R5cd8240334734d81"/>
    <p:sldId xmlns:r="http://schemas.openxmlformats.org/officeDocument/2006/relationships" id="262" r:id="R848cdbec5951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64bf3a7b74fcf" /><Relationship Type="http://schemas.openxmlformats.org/officeDocument/2006/relationships/slide" Target="/ppt/slides/slide1.xml" Id="R81b05f4d1e5d49e3" /><Relationship Type="http://schemas.openxmlformats.org/officeDocument/2006/relationships/slide" Target="/ppt/slides/slide2.xml" Id="R904f55cde0404873" /><Relationship Type="http://schemas.openxmlformats.org/officeDocument/2006/relationships/slide" Target="/ppt/slides/slide3.xml" Id="R53e3a3a7dcf14394" /><Relationship Type="http://schemas.openxmlformats.org/officeDocument/2006/relationships/slide" Target="/ppt/slides/slide4.xml" Id="R39a5e5b494444c71" /><Relationship Type="http://schemas.openxmlformats.org/officeDocument/2006/relationships/slide" Target="/ppt/slides/slide5.xml" Id="Rbb2e9f62cff44bb9" /><Relationship Type="http://schemas.openxmlformats.org/officeDocument/2006/relationships/slide" Target="/ppt/slides/slide6.xml" Id="R5cd8240334734d81" /><Relationship Type="http://schemas.openxmlformats.org/officeDocument/2006/relationships/slide" Target="/ppt/slides/slide7.xml" Id="R848cdbec5951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90e142d19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913d2ece4b56" /><Relationship Type="http://schemas.openxmlformats.org/officeDocument/2006/relationships/theme" Target="/ppt/slideMasters/theme/theme1.xml" Id="R40ab74504e67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4913d2ece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58eb8e42348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fa18235f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80bdf36c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870ff4f20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38ecfb514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2b78f39f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60973cd68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