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3f9bb5f34045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89f34608b4458f"/>
  </p:sldMasterIdLst>
  <p:sldIdLst>
    <p:sldId xmlns:r="http://schemas.openxmlformats.org/officeDocument/2006/relationships" id="256" r:id="R33d1d2b0b1514435"/>
    <p:sldId xmlns:r="http://schemas.openxmlformats.org/officeDocument/2006/relationships" id="257" r:id="R8fa6ae86798e4d46"/>
    <p:sldId xmlns:r="http://schemas.openxmlformats.org/officeDocument/2006/relationships" id="258" r:id="Rc94cc3987ad04163"/>
    <p:sldId xmlns:r="http://schemas.openxmlformats.org/officeDocument/2006/relationships" id="259" r:id="Re80365936e7849dd"/>
    <p:sldId xmlns:r="http://schemas.openxmlformats.org/officeDocument/2006/relationships" id="260" r:id="Rd2733b24f04b4b3e"/>
    <p:sldId xmlns:r="http://schemas.openxmlformats.org/officeDocument/2006/relationships" id="261" r:id="R6452a6f296c34843"/>
    <p:sldId xmlns:r="http://schemas.openxmlformats.org/officeDocument/2006/relationships" id="262" r:id="Rca4d70bce83845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9f34608b4458f" /><Relationship Type="http://schemas.openxmlformats.org/officeDocument/2006/relationships/slide" Target="/ppt/slides/slide1.xml" Id="R33d1d2b0b1514435" /><Relationship Type="http://schemas.openxmlformats.org/officeDocument/2006/relationships/slide" Target="/ppt/slides/slide2.xml" Id="R8fa6ae86798e4d46" /><Relationship Type="http://schemas.openxmlformats.org/officeDocument/2006/relationships/slide" Target="/ppt/slides/slide3.xml" Id="Rc94cc3987ad04163" /><Relationship Type="http://schemas.openxmlformats.org/officeDocument/2006/relationships/slide" Target="/ppt/slides/slide4.xml" Id="Re80365936e7849dd" /><Relationship Type="http://schemas.openxmlformats.org/officeDocument/2006/relationships/slide" Target="/ppt/slides/slide5.xml" Id="Rd2733b24f04b4b3e" /><Relationship Type="http://schemas.openxmlformats.org/officeDocument/2006/relationships/slide" Target="/ppt/slides/slide6.xml" Id="R6452a6f296c34843" /><Relationship Type="http://schemas.openxmlformats.org/officeDocument/2006/relationships/slide" Target="/ppt/slides/slide7.xml" Id="Rca4d70bce83845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e5aefc39a47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96e93c4e34d27" /><Relationship Type="http://schemas.openxmlformats.org/officeDocument/2006/relationships/theme" Target="/ppt/slideMasters/theme/theme1.xml" Id="Re33661beb87f46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e96e93c4e34d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c1962c8274d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e39b372fb46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8f4b9963345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94ce671b448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38fcb13f148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962f1d1c742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b2005e4b24a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U9K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U9K INVEST AS ble etablert [år] og holder til i Nordstrøno.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11 119 009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19 020 275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22 046 434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MAGNY HILDA ØVREBØ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Magny Øvrebø, Skipavika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5218 Nordstrøno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920 619 045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U9K INVEST AS</a:t>
            </a:r>
          </a:p>
        </p:txBody>
      </p:sp>
    </p:spTree>
  </p:cSld>
  <p:clrMapOvr>
    <a:masterClrMapping xmlns:a="http://schemas.openxmlformats.org/drawingml/2006/main"/>
  </p:clrMapOvr>
</p:sld>
</file>