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18e0b393a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48b4f1209468d"/>
  </p:sldMasterIdLst>
  <p:sldIdLst>
    <p:sldId xmlns:r="http://schemas.openxmlformats.org/officeDocument/2006/relationships" id="256" r:id="R28ab2b8f159b489b"/>
    <p:sldId xmlns:r="http://schemas.openxmlformats.org/officeDocument/2006/relationships" id="257" r:id="R1af572d217974e99"/>
    <p:sldId xmlns:r="http://schemas.openxmlformats.org/officeDocument/2006/relationships" id="258" r:id="R8aec3c6c584d4399"/>
    <p:sldId xmlns:r="http://schemas.openxmlformats.org/officeDocument/2006/relationships" id="259" r:id="R9dbcb3b5feaf4269"/>
    <p:sldId xmlns:r="http://schemas.openxmlformats.org/officeDocument/2006/relationships" id="260" r:id="R1261e7492c60497d"/>
    <p:sldId xmlns:r="http://schemas.openxmlformats.org/officeDocument/2006/relationships" id="261" r:id="Rda51c1fae86c46f2"/>
    <p:sldId xmlns:r="http://schemas.openxmlformats.org/officeDocument/2006/relationships" id="262" r:id="R375449614fd4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48b4f1209468d" /><Relationship Type="http://schemas.openxmlformats.org/officeDocument/2006/relationships/slide" Target="/ppt/slides/slide1.xml" Id="R28ab2b8f159b489b" /><Relationship Type="http://schemas.openxmlformats.org/officeDocument/2006/relationships/slide" Target="/ppt/slides/slide2.xml" Id="R1af572d217974e99" /><Relationship Type="http://schemas.openxmlformats.org/officeDocument/2006/relationships/slide" Target="/ppt/slides/slide3.xml" Id="R8aec3c6c584d4399" /><Relationship Type="http://schemas.openxmlformats.org/officeDocument/2006/relationships/slide" Target="/ppt/slides/slide4.xml" Id="R9dbcb3b5feaf4269" /><Relationship Type="http://schemas.openxmlformats.org/officeDocument/2006/relationships/slide" Target="/ppt/slides/slide5.xml" Id="R1261e7492c60497d" /><Relationship Type="http://schemas.openxmlformats.org/officeDocument/2006/relationships/slide" Target="/ppt/slides/slide6.xml" Id="Rda51c1fae86c46f2" /><Relationship Type="http://schemas.openxmlformats.org/officeDocument/2006/relationships/slide" Target="/ppt/slides/slide7.xml" Id="R375449614fd4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c2d10820d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161a30fb84118" /><Relationship Type="http://schemas.openxmlformats.org/officeDocument/2006/relationships/theme" Target="/ppt/slideMasters/theme/theme1.xml" Id="Ra2722fce84d3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b161a30fb8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faf65872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3065b408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ff62728c2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02ed51736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e992f23f5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91f35b8e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de140cc02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FJORD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30 362 653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EIER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REKSNES JAGODA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