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6874e62ac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504716879405a"/>
  </p:sldMasterIdLst>
  <p:sldIdLst>
    <p:sldId xmlns:r="http://schemas.openxmlformats.org/officeDocument/2006/relationships" id="256" r:id="R28cd149630434c1b"/>
    <p:sldId xmlns:r="http://schemas.openxmlformats.org/officeDocument/2006/relationships" id="257" r:id="R9bccee1ec0284d08"/>
    <p:sldId xmlns:r="http://schemas.openxmlformats.org/officeDocument/2006/relationships" id="258" r:id="Rb4d3a1951dba4808"/>
    <p:sldId xmlns:r="http://schemas.openxmlformats.org/officeDocument/2006/relationships" id="259" r:id="R5cfc0f1f81094bd4"/>
    <p:sldId xmlns:r="http://schemas.openxmlformats.org/officeDocument/2006/relationships" id="260" r:id="R995ee4a2a9bd4eae"/>
    <p:sldId xmlns:r="http://schemas.openxmlformats.org/officeDocument/2006/relationships" id="261" r:id="Rada19c4e82c24ca4"/>
    <p:sldId xmlns:r="http://schemas.openxmlformats.org/officeDocument/2006/relationships" id="262" r:id="R33cd4069fba7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504716879405a" /><Relationship Type="http://schemas.openxmlformats.org/officeDocument/2006/relationships/slide" Target="/ppt/slides/slide1.xml" Id="R28cd149630434c1b" /><Relationship Type="http://schemas.openxmlformats.org/officeDocument/2006/relationships/slide" Target="/ppt/slides/slide2.xml" Id="R9bccee1ec0284d08" /><Relationship Type="http://schemas.openxmlformats.org/officeDocument/2006/relationships/slide" Target="/ppt/slides/slide3.xml" Id="Rb4d3a1951dba4808" /><Relationship Type="http://schemas.openxmlformats.org/officeDocument/2006/relationships/slide" Target="/ppt/slides/slide4.xml" Id="R5cfc0f1f81094bd4" /><Relationship Type="http://schemas.openxmlformats.org/officeDocument/2006/relationships/slide" Target="/ppt/slides/slide5.xml" Id="R995ee4a2a9bd4eae" /><Relationship Type="http://schemas.openxmlformats.org/officeDocument/2006/relationships/slide" Target="/ppt/slides/slide6.xml" Id="Rada19c4e82c24ca4" /><Relationship Type="http://schemas.openxmlformats.org/officeDocument/2006/relationships/slide" Target="/ppt/slides/slide7.xml" Id="R33cd4069fba7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5f62499d5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826bb19640d9" /><Relationship Type="http://schemas.openxmlformats.org/officeDocument/2006/relationships/theme" Target="/ppt/slideMasters/theme/theme1.xml" Id="R88af9252487d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e826bb196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79de7b10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854ee15e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526fe589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e299154a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54284373b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11b942ef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d9c08397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