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49dca4fd6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8806359424894"/>
  </p:sldMasterIdLst>
  <p:sldIdLst>
    <p:sldId xmlns:r="http://schemas.openxmlformats.org/officeDocument/2006/relationships" id="256" r:id="R3d075d506c134706"/>
    <p:sldId xmlns:r="http://schemas.openxmlformats.org/officeDocument/2006/relationships" id="257" r:id="Rc08df9e775814065"/>
    <p:sldId xmlns:r="http://schemas.openxmlformats.org/officeDocument/2006/relationships" id="258" r:id="Rf160b9afdb0c403e"/>
    <p:sldId xmlns:r="http://schemas.openxmlformats.org/officeDocument/2006/relationships" id="259" r:id="R7c272c35fb5f42f9"/>
    <p:sldId xmlns:r="http://schemas.openxmlformats.org/officeDocument/2006/relationships" id="260" r:id="R0c7a5ae866cc499d"/>
    <p:sldId xmlns:r="http://schemas.openxmlformats.org/officeDocument/2006/relationships" id="261" r:id="R3c7fdc5ddb0e462e"/>
    <p:sldId xmlns:r="http://schemas.openxmlformats.org/officeDocument/2006/relationships" id="262" r:id="R10deb3b66c29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8806359424894" /><Relationship Type="http://schemas.openxmlformats.org/officeDocument/2006/relationships/slide" Target="/ppt/slides/slide1.xml" Id="R3d075d506c134706" /><Relationship Type="http://schemas.openxmlformats.org/officeDocument/2006/relationships/slide" Target="/ppt/slides/slide2.xml" Id="Rc08df9e775814065" /><Relationship Type="http://schemas.openxmlformats.org/officeDocument/2006/relationships/slide" Target="/ppt/slides/slide3.xml" Id="Rf160b9afdb0c403e" /><Relationship Type="http://schemas.openxmlformats.org/officeDocument/2006/relationships/slide" Target="/ppt/slides/slide4.xml" Id="R7c272c35fb5f42f9" /><Relationship Type="http://schemas.openxmlformats.org/officeDocument/2006/relationships/slide" Target="/ppt/slides/slide5.xml" Id="R0c7a5ae866cc499d" /><Relationship Type="http://schemas.openxmlformats.org/officeDocument/2006/relationships/slide" Target="/ppt/slides/slide6.xml" Id="R3c7fdc5ddb0e462e" /><Relationship Type="http://schemas.openxmlformats.org/officeDocument/2006/relationships/slide" Target="/ppt/slides/slide7.xml" Id="R10deb3b66c29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7c19a571f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cfec4b4743b6" /><Relationship Type="http://schemas.openxmlformats.org/officeDocument/2006/relationships/theme" Target="/ppt/slideMasters/theme/theme1.xml" Id="R2bfb47590afe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1cfec4b47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047cabbb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deef8bcf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69d19258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1fd60036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5a68a15f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01c855233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6f44ee0e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SØVIK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KASPARA HANSEN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KASPARA HANSEN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SØVIK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