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8fea698fc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5086f23ef4419"/>
  </p:sldMasterIdLst>
  <p:sldIdLst>
    <p:sldId xmlns:r="http://schemas.openxmlformats.org/officeDocument/2006/relationships" id="256" r:id="Rc912640327c8462d"/>
    <p:sldId xmlns:r="http://schemas.openxmlformats.org/officeDocument/2006/relationships" id="257" r:id="Rb0b33fdfa88f46f6"/>
    <p:sldId xmlns:r="http://schemas.openxmlformats.org/officeDocument/2006/relationships" id="258" r:id="Rfbb11fde4030405f"/>
    <p:sldId xmlns:r="http://schemas.openxmlformats.org/officeDocument/2006/relationships" id="259" r:id="R06b4f03f0c954075"/>
    <p:sldId xmlns:r="http://schemas.openxmlformats.org/officeDocument/2006/relationships" id="260" r:id="Ra1daf5dd9fc441d4"/>
    <p:sldId xmlns:r="http://schemas.openxmlformats.org/officeDocument/2006/relationships" id="261" r:id="Rd2e27096546d475e"/>
    <p:sldId xmlns:r="http://schemas.openxmlformats.org/officeDocument/2006/relationships" id="262" r:id="R40786110efae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5086f23ef4419" /><Relationship Type="http://schemas.openxmlformats.org/officeDocument/2006/relationships/slide" Target="/ppt/slides/slide1.xml" Id="Rc912640327c8462d" /><Relationship Type="http://schemas.openxmlformats.org/officeDocument/2006/relationships/slide" Target="/ppt/slides/slide2.xml" Id="Rb0b33fdfa88f46f6" /><Relationship Type="http://schemas.openxmlformats.org/officeDocument/2006/relationships/slide" Target="/ppt/slides/slide3.xml" Id="Rfbb11fde4030405f" /><Relationship Type="http://schemas.openxmlformats.org/officeDocument/2006/relationships/slide" Target="/ppt/slides/slide4.xml" Id="R06b4f03f0c954075" /><Relationship Type="http://schemas.openxmlformats.org/officeDocument/2006/relationships/slide" Target="/ppt/slides/slide5.xml" Id="Ra1daf5dd9fc441d4" /><Relationship Type="http://schemas.openxmlformats.org/officeDocument/2006/relationships/slide" Target="/ppt/slides/slide6.xml" Id="Rd2e27096546d475e" /><Relationship Type="http://schemas.openxmlformats.org/officeDocument/2006/relationships/slide" Target="/ppt/slides/slide7.xml" Id="R40786110efae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f7de6c0f0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f4b7880f94155" /><Relationship Type="http://schemas.openxmlformats.org/officeDocument/2006/relationships/theme" Target="/ppt/slideMasters/theme/theme1.xml" Id="R0a34abc95abe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f4b7880f9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e19f927fe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cecde0aec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747d73fe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add2d3048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37cd9ddde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8915c1ca1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bdb56b429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−21 531 611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 FRODE  –  77,3 %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CENTIGMA AS  –  22,7 %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Røste Solvang, 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920 740 022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