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14e6a84ba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56294b1d44b2e"/>
  </p:sldMasterIdLst>
  <p:sldIdLst>
    <p:sldId xmlns:r="http://schemas.openxmlformats.org/officeDocument/2006/relationships" id="256" r:id="Ra66cafb429924309"/>
    <p:sldId xmlns:r="http://schemas.openxmlformats.org/officeDocument/2006/relationships" id="257" r:id="R8584e68ddb714c84"/>
    <p:sldId xmlns:r="http://schemas.openxmlformats.org/officeDocument/2006/relationships" id="258" r:id="R1f26a53caf454d6e"/>
    <p:sldId xmlns:r="http://schemas.openxmlformats.org/officeDocument/2006/relationships" id="259" r:id="R9ca854fe17b14db7"/>
    <p:sldId xmlns:r="http://schemas.openxmlformats.org/officeDocument/2006/relationships" id="260" r:id="R28ca47e7c37e4df5"/>
    <p:sldId xmlns:r="http://schemas.openxmlformats.org/officeDocument/2006/relationships" id="261" r:id="R348bd63943de44a7"/>
    <p:sldId xmlns:r="http://schemas.openxmlformats.org/officeDocument/2006/relationships" id="262" r:id="R8c54cc350c3d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56294b1d44b2e" /><Relationship Type="http://schemas.openxmlformats.org/officeDocument/2006/relationships/slide" Target="/ppt/slides/slide1.xml" Id="Ra66cafb429924309" /><Relationship Type="http://schemas.openxmlformats.org/officeDocument/2006/relationships/slide" Target="/ppt/slides/slide2.xml" Id="R8584e68ddb714c84" /><Relationship Type="http://schemas.openxmlformats.org/officeDocument/2006/relationships/slide" Target="/ppt/slides/slide3.xml" Id="R1f26a53caf454d6e" /><Relationship Type="http://schemas.openxmlformats.org/officeDocument/2006/relationships/slide" Target="/ppt/slides/slide4.xml" Id="R9ca854fe17b14db7" /><Relationship Type="http://schemas.openxmlformats.org/officeDocument/2006/relationships/slide" Target="/ppt/slides/slide5.xml" Id="R28ca47e7c37e4df5" /><Relationship Type="http://schemas.openxmlformats.org/officeDocument/2006/relationships/slide" Target="/ppt/slides/slide6.xml" Id="R348bd63943de44a7" /><Relationship Type="http://schemas.openxmlformats.org/officeDocument/2006/relationships/slide" Target="/ppt/slides/slide7.xml" Id="R8c54cc350c3d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257d24ff4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d236bbc564d42" /><Relationship Type="http://schemas.openxmlformats.org/officeDocument/2006/relationships/theme" Target="/ppt/slideMasters/theme/theme1.xml" Id="R337b9fe218c8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d236bbc56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5ad975c6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1907357a1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5c98b3df4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343d88d66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d317e5d0b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701948bc7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fb4acbec6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HEISEL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15 107 406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15 209 930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BØRGE HEISEL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Porfyrveien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920 780 601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