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f0c1ed979f43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685bf0afa546b9"/>
  </p:sldMasterIdLst>
  <p:sldIdLst>
    <p:sldId xmlns:r="http://schemas.openxmlformats.org/officeDocument/2006/relationships" id="256" r:id="Rb04f4b11d91b461a"/>
    <p:sldId xmlns:r="http://schemas.openxmlformats.org/officeDocument/2006/relationships" id="257" r:id="R229ed1a3e5a24c88"/>
    <p:sldId xmlns:r="http://schemas.openxmlformats.org/officeDocument/2006/relationships" id="258" r:id="Ra30777834c944bd3"/>
    <p:sldId xmlns:r="http://schemas.openxmlformats.org/officeDocument/2006/relationships" id="259" r:id="Rf633f7455c49421b"/>
    <p:sldId xmlns:r="http://schemas.openxmlformats.org/officeDocument/2006/relationships" id="260" r:id="R1ae4af93f2744d59"/>
    <p:sldId xmlns:r="http://schemas.openxmlformats.org/officeDocument/2006/relationships" id="261" r:id="Raa4e9294aa7d464e"/>
    <p:sldId xmlns:r="http://schemas.openxmlformats.org/officeDocument/2006/relationships" id="262" r:id="R51c703303f1f45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85bf0afa546b9" /><Relationship Type="http://schemas.openxmlformats.org/officeDocument/2006/relationships/slide" Target="/ppt/slides/slide1.xml" Id="Rb04f4b11d91b461a" /><Relationship Type="http://schemas.openxmlformats.org/officeDocument/2006/relationships/slide" Target="/ppt/slides/slide2.xml" Id="R229ed1a3e5a24c88" /><Relationship Type="http://schemas.openxmlformats.org/officeDocument/2006/relationships/slide" Target="/ppt/slides/slide3.xml" Id="Ra30777834c944bd3" /><Relationship Type="http://schemas.openxmlformats.org/officeDocument/2006/relationships/slide" Target="/ppt/slides/slide4.xml" Id="Rf633f7455c49421b" /><Relationship Type="http://schemas.openxmlformats.org/officeDocument/2006/relationships/slide" Target="/ppt/slides/slide5.xml" Id="R1ae4af93f2744d59" /><Relationship Type="http://schemas.openxmlformats.org/officeDocument/2006/relationships/slide" Target="/ppt/slides/slide6.xml" Id="Raa4e9294aa7d464e" /><Relationship Type="http://schemas.openxmlformats.org/officeDocument/2006/relationships/slide" Target="/ppt/slides/slide7.xml" Id="R51c703303f1f45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9d09a38ec34a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aade9899048d8" /><Relationship Type="http://schemas.openxmlformats.org/officeDocument/2006/relationships/theme" Target="/ppt/slideMasters/theme/theme1.xml" Id="R95912c8132034a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5aade9899048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cd3c6b7264c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acc6fe6144f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504e0fa6a4d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7c9ef206649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06debc16144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9df9ceb9a4c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fd540c33d4c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SMIDSRØDVEIEN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SMIDSRØDVEIEN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SMIDSRØDVEIEN HANDEL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SMIDSRØDVEIEN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SMIDSRØDVEIEN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SMIDSRØDVEIEN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5 128 304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3 433 817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1 906 551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17 637 663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38 041 605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SMIDSRØDVEIEN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HEISEL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SMIDSRØDVEIEN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Porfyrveien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920 780 636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SMIDSRØDVEIEN HANDEL AS</a:t>
            </a:r>
          </a:p>
        </p:txBody>
      </p:sp>
    </p:spTree>
  </p:cSld>
  <p:clrMapOvr>
    <a:masterClrMapping xmlns:a="http://schemas.openxmlformats.org/drawingml/2006/main"/>
  </p:clrMapOvr>
</p:sld>
</file>