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2a27e6a62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ec5cb1b3847af"/>
  </p:sldMasterIdLst>
  <p:sldIdLst>
    <p:sldId xmlns:r="http://schemas.openxmlformats.org/officeDocument/2006/relationships" id="256" r:id="R23d03f24403f40e0"/>
    <p:sldId xmlns:r="http://schemas.openxmlformats.org/officeDocument/2006/relationships" id="257" r:id="R50d9c4a80b5c4377"/>
    <p:sldId xmlns:r="http://schemas.openxmlformats.org/officeDocument/2006/relationships" id="258" r:id="R459db50a159e4804"/>
    <p:sldId xmlns:r="http://schemas.openxmlformats.org/officeDocument/2006/relationships" id="259" r:id="R9b240bc61c574c64"/>
    <p:sldId xmlns:r="http://schemas.openxmlformats.org/officeDocument/2006/relationships" id="260" r:id="Rdc0b6dcb2b3e4f7a"/>
    <p:sldId xmlns:r="http://schemas.openxmlformats.org/officeDocument/2006/relationships" id="261" r:id="Rf4196c7f4a9041f1"/>
    <p:sldId xmlns:r="http://schemas.openxmlformats.org/officeDocument/2006/relationships" id="262" r:id="R56b548e5b127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ec5cb1b3847af" /><Relationship Type="http://schemas.openxmlformats.org/officeDocument/2006/relationships/slide" Target="/ppt/slides/slide1.xml" Id="R23d03f24403f40e0" /><Relationship Type="http://schemas.openxmlformats.org/officeDocument/2006/relationships/slide" Target="/ppt/slides/slide2.xml" Id="R50d9c4a80b5c4377" /><Relationship Type="http://schemas.openxmlformats.org/officeDocument/2006/relationships/slide" Target="/ppt/slides/slide3.xml" Id="R459db50a159e4804" /><Relationship Type="http://schemas.openxmlformats.org/officeDocument/2006/relationships/slide" Target="/ppt/slides/slide4.xml" Id="R9b240bc61c574c64" /><Relationship Type="http://schemas.openxmlformats.org/officeDocument/2006/relationships/slide" Target="/ppt/slides/slide5.xml" Id="Rdc0b6dcb2b3e4f7a" /><Relationship Type="http://schemas.openxmlformats.org/officeDocument/2006/relationships/slide" Target="/ppt/slides/slide6.xml" Id="Rf4196c7f4a9041f1" /><Relationship Type="http://schemas.openxmlformats.org/officeDocument/2006/relationships/slide" Target="/ppt/slides/slide7.xml" Id="R56b548e5b127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53a7863e2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2a4bf6df54e78" /><Relationship Type="http://schemas.openxmlformats.org/officeDocument/2006/relationships/theme" Target="/ppt/slideMasters/theme/theme1.xml" Id="R091cb7193f22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2a4bf6df5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e2bdc047b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994d35707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be4a4c8d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9e7808b5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db61e2c9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8982935c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6e8791b2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