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6fee9c37b7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46c4f847b14a18"/>
  </p:sldMasterIdLst>
  <p:sldIdLst>
    <p:sldId xmlns:r="http://schemas.openxmlformats.org/officeDocument/2006/relationships" id="256" r:id="Re865612d5b524ea1"/>
    <p:sldId xmlns:r="http://schemas.openxmlformats.org/officeDocument/2006/relationships" id="257" r:id="Rec396cb7a8714e9d"/>
    <p:sldId xmlns:r="http://schemas.openxmlformats.org/officeDocument/2006/relationships" id="258" r:id="Rd30ad1d7f9e94fbc"/>
    <p:sldId xmlns:r="http://schemas.openxmlformats.org/officeDocument/2006/relationships" id="259" r:id="Rdfec865a7c124806"/>
    <p:sldId xmlns:r="http://schemas.openxmlformats.org/officeDocument/2006/relationships" id="260" r:id="Re06d0dfa23fe4d30"/>
    <p:sldId xmlns:r="http://schemas.openxmlformats.org/officeDocument/2006/relationships" id="261" r:id="R2e50aeb672034347"/>
    <p:sldId xmlns:r="http://schemas.openxmlformats.org/officeDocument/2006/relationships" id="262" r:id="R4dfff278eb254d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6c4f847b14a18" /><Relationship Type="http://schemas.openxmlformats.org/officeDocument/2006/relationships/slide" Target="/ppt/slides/slide1.xml" Id="Re865612d5b524ea1" /><Relationship Type="http://schemas.openxmlformats.org/officeDocument/2006/relationships/slide" Target="/ppt/slides/slide2.xml" Id="Rec396cb7a8714e9d" /><Relationship Type="http://schemas.openxmlformats.org/officeDocument/2006/relationships/slide" Target="/ppt/slides/slide3.xml" Id="Rd30ad1d7f9e94fbc" /><Relationship Type="http://schemas.openxmlformats.org/officeDocument/2006/relationships/slide" Target="/ppt/slides/slide4.xml" Id="Rdfec865a7c124806" /><Relationship Type="http://schemas.openxmlformats.org/officeDocument/2006/relationships/slide" Target="/ppt/slides/slide5.xml" Id="Re06d0dfa23fe4d30" /><Relationship Type="http://schemas.openxmlformats.org/officeDocument/2006/relationships/slide" Target="/ppt/slides/slide6.xml" Id="R2e50aeb672034347" /><Relationship Type="http://schemas.openxmlformats.org/officeDocument/2006/relationships/slide" Target="/ppt/slides/slide7.xml" Id="R4dfff278eb254d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477126fba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17131afa24ee8" /><Relationship Type="http://schemas.openxmlformats.org/officeDocument/2006/relationships/theme" Target="/ppt/slideMasters/theme/theme1.xml" Id="Rf1cd6f656256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17131afa24e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826fe79ac45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7038083b845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0e7515fc345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11f8646c849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fabcc94b94e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2f47b395746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2cd7ad64749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WINI AS ble etablert [år] og holder til i Henningsvær.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2 774 732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2 774 732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8312 Henningsvær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