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dd8364be9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c5b637c9e43b2"/>
  </p:sldMasterIdLst>
  <p:sldIdLst>
    <p:sldId xmlns:r="http://schemas.openxmlformats.org/officeDocument/2006/relationships" id="256" r:id="R0ead666fd31e4d88"/>
    <p:sldId xmlns:r="http://schemas.openxmlformats.org/officeDocument/2006/relationships" id="257" r:id="R0fe193c747ee45f0"/>
    <p:sldId xmlns:r="http://schemas.openxmlformats.org/officeDocument/2006/relationships" id="258" r:id="Re6ca63ec0e6b4989"/>
    <p:sldId xmlns:r="http://schemas.openxmlformats.org/officeDocument/2006/relationships" id="259" r:id="R0ecfcd50eeda408d"/>
    <p:sldId xmlns:r="http://schemas.openxmlformats.org/officeDocument/2006/relationships" id="260" r:id="R131c1f996c684aed"/>
    <p:sldId xmlns:r="http://schemas.openxmlformats.org/officeDocument/2006/relationships" id="261" r:id="R885b079919174c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c5b637c9e43b2" /><Relationship Type="http://schemas.openxmlformats.org/officeDocument/2006/relationships/slide" Target="/ppt/slides/slide1.xml" Id="R0ead666fd31e4d88" /><Relationship Type="http://schemas.openxmlformats.org/officeDocument/2006/relationships/slide" Target="/ppt/slides/slide2.xml" Id="R0fe193c747ee45f0" /><Relationship Type="http://schemas.openxmlformats.org/officeDocument/2006/relationships/slide" Target="/ppt/slides/slide3.xml" Id="Re6ca63ec0e6b4989" /><Relationship Type="http://schemas.openxmlformats.org/officeDocument/2006/relationships/slide" Target="/ppt/slides/slide4.xml" Id="R0ecfcd50eeda408d" /><Relationship Type="http://schemas.openxmlformats.org/officeDocument/2006/relationships/slide" Target="/ppt/slides/slide5.xml" Id="R131c1f996c684aed" /><Relationship Type="http://schemas.openxmlformats.org/officeDocument/2006/relationships/slide" Target="/ppt/slides/slide6.xml" Id="R885b079919174c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07b1507f5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495ac6b614264" /><Relationship Type="http://schemas.openxmlformats.org/officeDocument/2006/relationships/theme" Target="/ppt/slideMasters/theme/theme1.xml" Id="Rca6bac607ce3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495ac6b61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a71d6de5d4f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69734797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5b3e5d7b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e93b2d95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f64b6533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9a14702a7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