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68274e0c3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b92ececd54eec"/>
  </p:sldMasterIdLst>
  <p:sldIdLst>
    <p:sldId xmlns:r="http://schemas.openxmlformats.org/officeDocument/2006/relationships" id="256" r:id="R737c4ed8ed1a4da9"/>
    <p:sldId xmlns:r="http://schemas.openxmlformats.org/officeDocument/2006/relationships" id="257" r:id="R2409487907a14a92"/>
    <p:sldId xmlns:r="http://schemas.openxmlformats.org/officeDocument/2006/relationships" id="258" r:id="Ra572da85a6a14701"/>
    <p:sldId xmlns:r="http://schemas.openxmlformats.org/officeDocument/2006/relationships" id="259" r:id="R7aaca2f378774aaa"/>
    <p:sldId xmlns:r="http://schemas.openxmlformats.org/officeDocument/2006/relationships" id="260" r:id="Rb6de16102c4b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b92ececd54eec" /><Relationship Type="http://schemas.openxmlformats.org/officeDocument/2006/relationships/slide" Target="/ppt/slides/slide1.xml" Id="R737c4ed8ed1a4da9" /><Relationship Type="http://schemas.openxmlformats.org/officeDocument/2006/relationships/slide" Target="/ppt/slides/slide2.xml" Id="R2409487907a14a92" /><Relationship Type="http://schemas.openxmlformats.org/officeDocument/2006/relationships/slide" Target="/ppt/slides/slide3.xml" Id="Ra572da85a6a14701" /><Relationship Type="http://schemas.openxmlformats.org/officeDocument/2006/relationships/slide" Target="/ppt/slides/slide4.xml" Id="R7aaca2f378774aaa" /><Relationship Type="http://schemas.openxmlformats.org/officeDocument/2006/relationships/slide" Target="/ppt/slides/slide5.xml" Id="Rb6de16102c4b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f75dbfb0b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90e110594ae3" /><Relationship Type="http://schemas.openxmlformats.org/officeDocument/2006/relationships/theme" Target="/ppt/slideMasters/theme/theme1.xml" Id="Rfe760e36429e43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a90e11059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79ad60e7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ea0f844f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db567ec83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855d9696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d52d6464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KOMMUNE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