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5d19ae337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608b0ea2f4bdb"/>
  </p:sldMasterIdLst>
  <p:sldIdLst>
    <p:sldId xmlns:r="http://schemas.openxmlformats.org/officeDocument/2006/relationships" id="256" r:id="R2ca72d036fca42e4"/>
    <p:sldId xmlns:r="http://schemas.openxmlformats.org/officeDocument/2006/relationships" id="257" r:id="R32603241aa38419c"/>
    <p:sldId xmlns:r="http://schemas.openxmlformats.org/officeDocument/2006/relationships" id="258" r:id="R3d9f7282a2ec4ad7"/>
    <p:sldId xmlns:r="http://schemas.openxmlformats.org/officeDocument/2006/relationships" id="259" r:id="R7920e66fb16449c7"/>
    <p:sldId xmlns:r="http://schemas.openxmlformats.org/officeDocument/2006/relationships" id="260" r:id="Rb3b58118b712491f"/>
    <p:sldId xmlns:r="http://schemas.openxmlformats.org/officeDocument/2006/relationships" id="261" r:id="R3f26d834afa44857"/>
    <p:sldId xmlns:r="http://schemas.openxmlformats.org/officeDocument/2006/relationships" id="262" r:id="R07d8a5360be6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608b0ea2f4bdb" /><Relationship Type="http://schemas.openxmlformats.org/officeDocument/2006/relationships/slide" Target="/ppt/slides/slide1.xml" Id="R2ca72d036fca42e4" /><Relationship Type="http://schemas.openxmlformats.org/officeDocument/2006/relationships/slide" Target="/ppt/slides/slide2.xml" Id="R32603241aa38419c" /><Relationship Type="http://schemas.openxmlformats.org/officeDocument/2006/relationships/slide" Target="/ppt/slides/slide3.xml" Id="R3d9f7282a2ec4ad7" /><Relationship Type="http://schemas.openxmlformats.org/officeDocument/2006/relationships/slide" Target="/ppt/slides/slide4.xml" Id="R7920e66fb16449c7" /><Relationship Type="http://schemas.openxmlformats.org/officeDocument/2006/relationships/slide" Target="/ppt/slides/slide5.xml" Id="Rb3b58118b712491f" /><Relationship Type="http://schemas.openxmlformats.org/officeDocument/2006/relationships/slide" Target="/ppt/slides/slide6.xml" Id="R3f26d834afa44857" /><Relationship Type="http://schemas.openxmlformats.org/officeDocument/2006/relationships/slide" Target="/ppt/slides/slide7.xml" Id="R07d8a5360be6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c6b08942e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6a0ef8bd4d73" /><Relationship Type="http://schemas.openxmlformats.org/officeDocument/2006/relationships/theme" Target="/ppt/slideMasters/theme/theme1.xml" Id="R31678a248d7a45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c26a0ef8bd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12ec23d51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ba542c5bb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ed30318f4f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867ce84f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942733d3c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5caad51dc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b133999d9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9 997 693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122 438 093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122 539 281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