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8c57482e7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e7f04298648af"/>
  </p:sldMasterIdLst>
  <p:sldIdLst>
    <p:sldId xmlns:r="http://schemas.openxmlformats.org/officeDocument/2006/relationships" id="256" r:id="Rd402aa4399444ce5"/>
    <p:sldId xmlns:r="http://schemas.openxmlformats.org/officeDocument/2006/relationships" id="257" r:id="R3ad7182d2e5247f9"/>
    <p:sldId xmlns:r="http://schemas.openxmlformats.org/officeDocument/2006/relationships" id="258" r:id="R7b00bbce9e2548a1"/>
    <p:sldId xmlns:r="http://schemas.openxmlformats.org/officeDocument/2006/relationships" id="259" r:id="Ra122e1e803c54994"/>
    <p:sldId xmlns:r="http://schemas.openxmlformats.org/officeDocument/2006/relationships" id="260" r:id="Rcb9be916eaa34d84"/>
    <p:sldId xmlns:r="http://schemas.openxmlformats.org/officeDocument/2006/relationships" id="261" r:id="Rab5260ff77b248f8"/>
    <p:sldId xmlns:r="http://schemas.openxmlformats.org/officeDocument/2006/relationships" id="262" r:id="R520253eeda03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e7f04298648af" /><Relationship Type="http://schemas.openxmlformats.org/officeDocument/2006/relationships/slide" Target="/ppt/slides/slide1.xml" Id="Rd402aa4399444ce5" /><Relationship Type="http://schemas.openxmlformats.org/officeDocument/2006/relationships/slide" Target="/ppt/slides/slide2.xml" Id="R3ad7182d2e5247f9" /><Relationship Type="http://schemas.openxmlformats.org/officeDocument/2006/relationships/slide" Target="/ppt/slides/slide3.xml" Id="R7b00bbce9e2548a1" /><Relationship Type="http://schemas.openxmlformats.org/officeDocument/2006/relationships/slide" Target="/ppt/slides/slide4.xml" Id="Ra122e1e803c54994" /><Relationship Type="http://schemas.openxmlformats.org/officeDocument/2006/relationships/slide" Target="/ppt/slides/slide5.xml" Id="Rcb9be916eaa34d84" /><Relationship Type="http://schemas.openxmlformats.org/officeDocument/2006/relationships/slide" Target="/ppt/slides/slide6.xml" Id="Rab5260ff77b248f8" /><Relationship Type="http://schemas.openxmlformats.org/officeDocument/2006/relationships/slide" Target="/ppt/slides/slide7.xml" Id="R520253eeda03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add0c19b3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ef2c088f4d18" /><Relationship Type="http://schemas.openxmlformats.org/officeDocument/2006/relationships/theme" Target="/ppt/slideMasters/theme/theme1.xml" Id="Rd3c32775147e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aef2c088f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ca203339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68bf554d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85bf4a59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e6dbcb42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5c9a6bf7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a95c9fb8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1041d143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