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3d0d12dc3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46276c4c4453a"/>
  </p:sldMasterIdLst>
  <p:sldIdLst>
    <p:sldId xmlns:r="http://schemas.openxmlformats.org/officeDocument/2006/relationships" id="256" r:id="R28a9a17204ad4a23"/>
    <p:sldId xmlns:r="http://schemas.openxmlformats.org/officeDocument/2006/relationships" id="257" r:id="Rb43c41bc831141b5"/>
    <p:sldId xmlns:r="http://schemas.openxmlformats.org/officeDocument/2006/relationships" id="258" r:id="R8f13b02f4f5c4168"/>
    <p:sldId xmlns:r="http://schemas.openxmlformats.org/officeDocument/2006/relationships" id="259" r:id="R7f94bebe991348a0"/>
    <p:sldId xmlns:r="http://schemas.openxmlformats.org/officeDocument/2006/relationships" id="260" r:id="Ra4bab0a3646b4b23"/>
    <p:sldId xmlns:r="http://schemas.openxmlformats.org/officeDocument/2006/relationships" id="261" r:id="Rf65f7693f44449bd"/>
    <p:sldId xmlns:r="http://schemas.openxmlformats.org/officeDocument/2006/relationships" id="262" r:id="R1fe5a4bc68cf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46276c4c4453a" /><Relationship Type="http://schemas.openxmlformats.org/officeDocument/2006/relationships/slide" Target="/ppt/slides/slide1.xml" Id="R28a9a17204ad4a23" /><Relationship Type="http://schemas.openxmlformats.org/officeDocument/2006/relationships/slide" Target="/ppt/slides/slide2.xml" Id="Rb43c41bc831141b5" /><Relationship Type="http://schemas.openxmlformats.org/officeDocument/2006/relationships/slide" Target="/ppt/slides/slide3.xml" Id="R8f13b02f4f5c4168" /><Relationship Type="http://schemas.openxmlformats.org/officeDocument/2006/relationships/slide" Target="/ppt/slides/slide4.xml" Id="R7f94bebe991348a0" /><Relationship Type="http://schemas.openxmlformats.org/officeDocument/2006/relationships/slide" Target="/ppt/slides/slide5.xml" Id="Ra4bab0a3646b4b23" /><Relationship Type="http://schemas.openxmlformats.org/officeDocument/2006/relationships/slide" Target="/ppt/slides/slide6.xml" Id="Rf65f7693f44449bd" /><Relationship Type="http://schemas.openxmlformats.org/officeDocument/2006/relationships/slide" Target="/ppt/slides/slide7.xml" Id="R1fe5a4bc68cf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dff71e6f5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1506d4c6349c1" /><Relationship Type="http://schemas.openxmlformats.org/officeDocument/2006/relationships/theme" Target="/ppt/slideMasters/theme/theme1.xml" Id="Rf250e9de7c1b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1506d4c63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da65b2ecb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e5654f96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ea5bf198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ea1a1363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13a16257a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7207c4729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d3198bf8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